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19" r:id="rId4"/>
    <p:sldMasterId id="2147484321" r:id="rId5"/>
  </p:sldMasterIdLst>
  <p:notesMasterIdLst>
    <p:notesMasterId r:id="rId7"/>
  </p:notesMasterIdLst>
  <p:handoutMasterIdLst>
    <p:handoutMasterId r:id="rId8"/>
  </p:handoutMasterIdLst>
  <p:sldIdLst>
    <p:sldId id="260" r:id="rId6"/>
  </p:sldIdLst>
  <p:sldSz cx="36576000" cy="27432000"/>
  <p:notesSz cx="6858000" cy="9144000"/>
  <p:defaultTextStyle>
    <a:defPPr>
      <a:defRPr lang="ru-RU"/>
    </a:defPPr>
    <a:lvl1pPr marL="0" algn="l" defTabSz="4094009" rtl="0" eaLnBrk="1" latinLnBrk="0" hangingPunct="1">
      <a:defRPr sz="8060" kern="1200">
        <a:solidFill>
          <a:schemeClr val="tx1"/>
        </a:solidFill>
        <a:latin typeface="+mn-lt"/>
        <a:ea typeface="+mn-ea"/>
        <a:cs typeface="+mn-cs"/>
      </a:defRPr>
    </a:lvl1pPr>
    <a:lvl2pPr marL="2047006" algn="l" defTabSz="4094009" rtl="0" eaLnBrk="1" latinLnBrk="0" hangingPunct="1">
      <a:defRPr sz="8060" kern="1200">
        <a:solidFill>
          <a:schemeClr val="tx1"/>
        </a:solidFill>
        <a:latin typeface="+mn-lt"/>
        <a:ea typeface="+mn-ea"/>
        <a:cs typeface="+mn-cs"/>
      </a:defRPr>
    </a:lvl2pPr>
    <a:lvl3pPr marL="4094009" algn="l" defTabSz="4094009" rtl="0" eaLnBrk="1" latinLnBrk="0" hangingPunct="1">
      <a:defRPr sz="8060" kern="1200">
        <a:solidFill>
          <a:schemeClr val="tx1"/>
        </a:solidFill>
        <a:latin typeface="+mn-lt"/>
        <a:ea typeface="+mn-ea"/>
        <a:cs typeface="+mn-cs"/>
      </a:defRPr>
    </a:lvl3pPr>
    <a:lvl4pPr marL="6141015" algn="l" defTabSz="4094009" rtl="0" eaLnBrk="1" latinLnBrk="0" hangingPunct="1">
      <a:defRPr sz="8060" kern="1200">
        <a:solidFill>
          <a:schemeClr val="tx1"/>
        </a:solidFill>
        <a:latin typeface="+mn-lt"/>
        <a:ea typeface="+mn-ea"/>
        <a:cs typeface="+mn-cs"/>
      </a:defRPr>
    </a:lvl4pPr>
    <a:lvl5pPr marL="8188019" algn="l" defTabSz="4094009" rtl="0" eaLnBrk="1" latinLnBrk="0" hangingPunct="1">
      <a:defRPr sz="8060" kern="1200">
        <a:solidFill>
          <a:schemeClr val="tx1"/>
        </a:solidFill>
        <a:latin typeface="+mn-lt"/>
        <a:ea typeface="+mn-ea"/>
        <a:cs typeface="+mn-cs"/>
      </a:defRPr>
    </a:lvl5pPr>
    <a:lvl6pPr marL="10235020" algn="l" defTabSz="4094009" rtl="0" eaLnBrk="1" latinLnBrk="0" hangingPunct="1">
      <a:defRPr sz="8060" kern="1200">
        <a:solidFill>
          <a:schemeClr val="tx1"/>
        </a:solidFill>
        <a:latin typeface="+mn-lt"/>
        <a:ea typeface="+mn-ea"/>
        <a:cs typeface="+mn-cs"/>
      </a:defRPr>
    </a:lvl6pPr>
    <a:lvl7pPr marL="12282024" algn="l" defTabSz="4094009" rtl="0" eaLnBrk="1" latinLnBrk="0" hangingPunct="1">
      <a:defRPr sz="8060" kern="1200">
        <a:solidFill>
          <a:schemeClr val="tx1"/>
        </a:solidFill>
        <a:latin typeface="+mn-lt"/>
        <a:ea typeface="+mn-ea"/>
        <a:cs typeface="+mn-cs"/>
      </a:defRPr>
    </a:lvl7pPr>
    <a:lvl8pPr marL="14329030" algn="l" defTabSz="4094009" rtl="0" eaLnBrk="1" latinLnBrk="0" hangingPunct="1">
      <a:defRPr sz="8060" kern="1200">
        <a:solidFill>
          <a:schemeClr val="tx1"/>
        </a:solidFill>
        <a:latin typeface="+mn-lt"/>
        <a:ea typeface="+mn-ea"/>
        <a:cs typeface="+mn-cs"/>
      </a:defRPr>
    </a:lvl8pPr>
    <a:lvl9pPr marL="16376036" algn="l" defTabSz="4094009" rtl="0" eaLnBrk="1" latinLnBrk="0" hangingPunct="1">
      <a:defRPr sz="806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C934344E-928D-9747-A758-2D473ED4398A}">
          <p14:sldIdLst>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FF00"/>
    <a:srgbClr val="000000"/>
    <a:srgbClr val="FBC71A"/>
    <a:srgbClr val="E1E1E1"/>
    <a:srgbClr val="FFFFFF"/>
    <a:srgbClr val="649FFF"/>
    <a:srgbClr val="F2F2F2"/>
    <a:srgbClr val="FAFAFA"/>
    <a:srgbClr val="242529"/>
    <a:srgbClr val="D1D9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80C7B8-A450-A221-A6D1-CC956D5B592B}" v="443" dt="2024-04-17T00:55:49.026"/>
    <p1510:client id="{12DD4C15-13F1-59D8-48EE-D23F0B91DBA6}" v="211" dt="2024-04-17T00:04:49.400"/>
    <p1510:client id="{B6493EFD-3514-4016-D82E-4E9808A1A007}" v="2" dt="2024-04-18T01:55:40.347"/>
    <p1510:client id="{F3D55682-37DB-82B2-7BE4-9A100DDBD1EC}" v="42" dt="2024-04-17T17:33:14.093"/>
  </p1510:revLst>
</p1510:revInfo>
</file>

<file path=ppt/tableStyles.xml><?xml version="1.0" encoding="utf-8"?>
<a:tblStyleLst xmlns:a="http://schemas.openxmlformats.org/drawingml/2006/main" def="{5C22544A-7EE6-4342-B048-85BDC9FD1C3A}">
  <a:tblStyle styleId="{7E9639D4-E3E2-4D34-9284-5A2195B3D0D7}" styleName="Светлый стиль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13"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ayoa, Marissa (sama8072@vandals.uidaho.edu)" userId="S::sama8072@vandals.uidaho.edu::18c35f46-1e2b-4815-ae5f-8d6f600de6b7" providerId="AD" clId="Web-{68F34B58-0E2C-E8A3-56C6-EBB02214280B}"/>
    <pc:docChg chg="modSld">
      <pc:chgData name="Samayoa, Marissa (sama8072@vandals.uidaho.edu)" userId="S::sama8072@vandals.uidaho.edu::18c35f46-1e2b-4815-ae5f-8d6f600de6b7" providerId="AD" clId="Web-{68F34B58-0E2C-E8A3-56C6-EBB02214280B}" dt="2024-04-11T22:20:24.970" v="0" actId="14100"/>
      <pc:docMkLst>
        <pc:docMk/>
      </pc:docMkLst>
      <pc:sldChg chg="modSp">
        <pc:chgData name="Samayoa, Marissa (sama8072@vandals.uidaho.edu)" userId="S::sama8072@vandals.uidaho.edu::18c35f46-1e2b-4815-ae5f-8d6f600de6b7" providerId="AD" clId="Web-{68F34B58-0E2C-E8A3-56C6-EBB02214280B}" dt="2024-04-11T22:20:24.970" v="0" actId="14100"/>
        <pc:sldMkLst>
          <pc:docMk/>
          <pc:sldMk cId="3009006663" sldId="260"/>
        </pc:sldMkLst>
        <pc:spChg chg="mod">
          <ac:chgData name="Samayoa, Marissa (sama8072@vandals.uidaho.edu)" userId="S::sama8072@vandals.uidaho.edu::18c35f46-1e2b-4815-ae5f-8d6f600de6b7" providerId="AD" clId="Web-{68F34B58-0E2C-E8A3-56C6-EBB02214280B}" dt="2024-04-11T22:20:24.970" v="0" actId="14100"/>
          <ac:spMkLst>
            <pc:docMk/>
            <pc:sldMk cId="3009006663" sldId="260"/>
            <ac:spMk id="35" creationId="{F5E2B5E0-653E-C990-BC8F-57237C1380BD}"/>
          </ac:spMkLst>
        </pc:spChg>
      </pc:sldChg>
    </pc:docChg>
  </pc:docChgLst>
  <pc:docChgLst>
    <pc:chgData name="Butler, Spencer (butl2691@vandals.uidaho.edu)" userId="S::butl2691@vandals.uidaho.edu::5b09c0a3-77e1-4f77-ad33-2de6a8242472" providerId="AD" clId="Web-{26B8587E-9DDB-0A52-51B9-E156EE1C1C84}"/>
    <pc:docChg chg="modSld">
      <pc:chgData name="Butler, Spencer (butl2691@vandals.uidaho.edu)" userId="S::butl2691@vandals.uidaho.edu::5b09c0a3-77e1-4f77-ad33-2de6a8242472" providerId="AD" clId="Web-{26B8587E-9DDB-0A52-51B9-E156EE1C1C84}" dt="2024-04-09T23:32:43.841" v="12" actId="20577"/>
      <pc:docMkLst>
        <pc:docMk/>
      </pc:docMkLst>
      <pc:sldChg chg="modSp">
        <pc:chgData name="Butler, Spencer (butl2691@vandals.uidaho.edu)" userId="S::butl2691@vandals.uidaho.edu::5b09c0a3-77e1-4f77-ad33-2de6a8242472" providerId="AD" clId="Web-{26B8587E-9DDB-0A52-51B9-E156EE1C1C84}" dt="2024-04-09T23:32:43.841" v="12" actId="20577"/>
        <pc:sldMkLst>
          <pc:docMk/>
          <pc:sldMk cId="3009006663" sldId="260"/>
        </pc:sldMkLst>
        <pc:spChg chg="mod">
          <ac:chgData name="Butler, Spencer (butl2691@vandals.uidaho.edu)" userId="S::butl2691@vandals.uidaho.edu::5b09c0a3-77e1-4f77-ad33-2de6a8242472" providerId="AD" clId="Web-{26B8587E-9DDB-0A52-51B9-E156EE1C1C84}" dt="2024-04-09T23:32:43.841" v="12" actId="20577"/>
          <ac:spMkLst>
            <pc:docMk/>
            <pc:sldMk cId="3009006663" sldId="260"/>
            <ac:spMk id="34" creationId="{B0F250D8-14E5-0182-7222-C79ABB02F647}"/>
          </ac:spMkLst>
        </pc:spChg>
      </pc:sldChg>
    </pc:docChg>
  </pc:docChgLst>
  <pc:docChgLst>
    <pc:chgData name="Burgess, Dawson (burg1648@vandals.uidaho.edu)" userId="S::burg1648@vandals.uidaho.edu::eaa6ee7f-5adc-48ca-9ac4-e18db1eab3a6" providerId="AD" clId="Web-{B6493EFD-3514-4016-D82E-4E9808A1A007}"/>
    <pc:docChg chg="modSld">
      <pc:chgData name="Burgess, Dawson (burg1648@vandals.uidaho.edu)" userId="S::burg1648@vandals.uidaho.edu::eaa6ee7f-5adc-48ca-9ac4-e18db1eab3a6" providerId="AD" clId="Web-{B6493EFD-3514-4016-D82E-4E9808A1A007}" dt="2024-04-18T01:55:40.347" v="1" actId="1076"/>
      <pc:docMkLst>
        <pc:docMk/>
      </pc:docMkLst>
      <pc:sldChg chg="modSp">
        <pc:chgData name="Burgess, Dawson (burg1648@vandals.uidaho.edu)" userId="S::burg1648@vandals.uidaho.edu::eaa6ee7f-5adc-48ca-9ac4-e18db1eab3a6" providerId="AD" clId="Web-{B6493EFD-3514-4016-D82E-4E9808A1A007}" dt="2024-04-18T01:55:40.347" v="1" actId="1076"/>
        <pc:sldMkLst>
          <pc:docMk/>
          <pc:sldMk cId="3009006663" sldId="260"/>
        </pc:sldMkLst>
        <pc:picChg chg="mod">
          <ac:chgData name="Burgess, Dawson (burg1648@vandals.uidaho.edu)" userId="S::burg1648@vandals.uidaho.edu::eaa6ee7f-5adc-48ca-9ac4-e18db1eab3a6" providerId="AD" clId="Web-{B6493EFD-3514-4016-D82E-4E9808A1A007}" dt="2024-04-18T01:55:40.347" v="1" actId="1076"/>
          <ac:picMkLst>
            <pc:docMk/>
            <pc:sldMk cId="3009006663" sldId="260"/>
            <ac:picMk id="38" creationId="{1EC01CE9-6FD8-56A6-6409-0EFC89E32AD3}"/>
          </ac:picMkLst>
        </pc:picChg>
      </pc:sldChg>
    </pc:docChg>
  </pc:docChgLst>
  <pc:docChgLst>
    <pc:chgData name="Samayoa, Marissa (sama8072@vandals.uidaho.edu)" userId="S::sama8072@vandals.uidaho.edu::18c35f46-1e2b-4815-ae5f-8d6f600de6b7" providerId="AD" clId="Web-{BF8BCDAE-DBD5-119E-DA86-8322EB0B8A3E}"/>
    <pc:docChg chg="modSld">
      <pc:chgData name="Samayoa, Marissa (sama8072@vandals.uidaho.edu)" userId="S::sama8072@vandals.uidaho.edu::18c35f46-1e2b-4815-ae5f-8d6f600de6b7" providerId="AD" clId="Web-{BF8BCDAE-DBD5-119E-DA86-8322EB0B8A3E}" dt="2024-04-10T04:07:02.732" v="14" actId="20577"/>
      <pc:docMkLst>
        <pc:docMk/>
      </pc:docMkLst>
      <pc:sldChg chg="modSp">
        <pc:chgData name="Samayoa, Marissa (sama8072@vandals.uidaho.edu)" userId="S::sama8072@vandals.uidaho.edu::18c35f46-1e2b-4815-ae5f-8d6f600de6b7" providerId="AD" clId="Web-{BF8BCDAE-DBD5-119E-DA86-8322EB0B8A3E}" dt="2024-04-10T04:07:02.732" v="14" actId="20577"/>
        <pc:sldMkLst>
          <pc:docMk/>
          <pc:sldMk cId="3009006663" sldId="260"/>
        </pc:sldMkLst>
        <pc:spChg chg="mod">
          <ac:chgData name="Samayoa, Marissa (sama8072@vandals.uidaho.edu)" userId="S::sama8072@vandals.uidaho.edu::18c35f46-1e2b-4815-ae5f-8d6f600de6b7" providerId="AD" clId="Web-{BF8BCDAE-DBD5-119E-DA86-8322EB0B8A3E}" dt="2024-04-10T04:07:02.732" v="14" actId="20577"/>
          <ac:spMkLst>
            <pc:docMk/>
            <pc:sldMk cId="3009006663" sldId="260"/>
            <ac:spMk id="34" creationId="{B0F250D8-14E5-0182-7222-C79ABB02F647}"/>
          </ac:spMkLst>
        </pc:spChg>
      </pc:sldChg>
    </pc:docChg>
  </pc:docChgLst>
  <pc:docChgLst>
    <pc:chgData name="Butler, Spencer (butl2691@vandals.uidaho.edu)" userId="S::butl2691@vandals.uidaho.edu::5b09c0a3-77e1-4f77-ad33-2de6a8242472" providerId="AD" clId="Web-{0F80C7B8-A450-A221-A6D1-CC956D5B592B}"/>
    <pc:docChg chg="modSld">
      <pc:chgData name="Butler, Spencer (butl2691@vandals.uidaho.edu)" userId="S::butl2691@vandals.uidaho.edu::5b09c0a3-77e1-4f77-ad33-2de6a8242472" providerId="AD" clId="Web-{0F80C7B8-A450-A221-A6D1-CC956D5B592B}" dt="2024-04-17T00:55:49.026" v="237" actId="14100"/>
      <pc:docMkLst>
        <pc:docMk/>
      </pc:docMkLst>
      <pc:sldChg chg="addSp delSp modSp">
        <pc:chgData name="Butler, Spencer (butl2691@vandals.uidaho.edu)" userId="S::butl2691@vandals.uidaho.edu::5b09c0a3-77e1-4f77-ad33-2de6a8242472" providerId="AD" clId="Web-{0F80C7B8-A450-A221-A6D1-CC956D5B592B}" dt="2024-04-17T00:55:49.026" v="237" actId="14100"/>
        <pc:sldMkLst>
          <pc:docMk/>
          <pc:sldMk cId="3009006663" sldId="260"/>
        </pc:sldMkLst>
        <pc:spChg chg="mod">
          <ac:chgData name="Butler, Spencer (butl2691@vandals.uidaho.edu)" userId="S::butl2691@vandals.uidaho.edu::5b09c0a3-77e1-4f77-ad33-2de6a8242472" providerId="AD" clId="Web-{0F80C7B8-A450-A221-A6D1-CC956D5B592B}" dt="2024-04-16T23:51:24.563" v="26" actId="20577"/>
          <ac:spMkLst>
            <pc:docMk/>
            <pc:sldMk cId="3009006663" sldId="260"/>
            <ac:spMk id="34" creationId="{B0F250D8-14E5-0182-7222-C79ABB02F647}"/>
          </ac:spMkLst>
        </pc:spChg>
        <pc:spChg chg="mod">
          <ac:chgData name="Butler, Spencer (butl2691@vandals.uidaho.edu)" userId="S::butl2691@vandals.uidaho.edu::5b09c0a3-77e1-4f77-ad33-2de6a8242472" providerId="AD" clId="Web-{0F80C7B8-A450-A221-A6D1-CC956D5B592B}" dt="2024-04-17T00:03:11.402" v="213" actId="20577"/>
          <ac:spMkLst>
            <pc:docMk/>
            <pc:sldMk cId="3009006663" sldId="260"/>
            <ac:spMk id="35" creationId="{F5E2B5E0-653E-C990-BC8F-57237C1380BD}"/>
          </ac:spMkLst>
        </pc:spChg>
        <pc:picChg chg="del">
          <ac:chgData name="Butler, Spencer (butl2691@vandals.uidaho.edu)" userId="S::butl2691@vandals.uidaho.edu::5b09c0a3-77e1-4f77-ad33-2de6a8242472" providerId="AD" clId="Web-{0F80C7B8-A450-A221-A6D1-CC956D5B592B}" dt="2024-04-17T00:54:31.992" v="216"/>
          <ac:picMkLst>
            <pc:docMk/>
            <pc:sldMk cId="3009006663" sldId="260"/>
            <ac:picMk id="39" creationId="{E96D142B-C6C9-6331-80D9-FAF393A92259}"/>
          </ac:picMkLst>
        </pc:picChg>
        <pc:picChg chg="add mod modCrop">
          <ac:chgData name="Butler, Spencer (butl2691@vandals.uidaho.edu)" userId="S::butl2691@vandals.uidaho.edu::5b09c0a3-77e1-4f77-ad33-2de6a8242472" providerId="AD" clId="Web-{0F80C7B8-A450-A221-A6D1-CC956D5B592B}" dt="2024-04-17T00:55:49.026" v="237" actId="14100"/>
          <ac:picMkLst>
            <pc:docMk/>
            <pc:sldMk cId="3009006663" sldId="260"/>
            <ac:picMk id="44" creationId="{898AC461-1608-4C75-325E-C9DB7502FB32}"/>
          </ac:picMkLst>
        </pc:picChg>
      </pc:sldChg>
    </pc:docChg>
  </pc:docChgLst>
  <pc:docChgLst>
    <pc:chgData name="Burgess, Dawson (burg1648@vandals.uidaho.edu)" userId="S::burg1648@vandals.uidaho.edu::eaa6ee7f-5adc-48ca-9ac4-e18db1eab3a6" providerId="AD" clId="Web-{4620C053-9DDF-0361-293C-CED33075AD70}"/>
    <pc:docChg chg="modSld">
      <pc:chgData name="Burgess, Dawson (burg1648@vandals.uidaho.edu)" userId="S::burg1648@vandals.uidaho.edu::eaa6ee7f-5adc-48ca-9ac4-e18db1eab3a6" providerId="AD" clId="Web-{4620C053-9DDF-0361-293C-CED33075AD70}" dt="2024-04-09T23:10:57.893" v="1" actId="1076"/>
      <pc:docMkLst>
        <pc:docMk/>
      </pc:docMkLst>
      <pc:sldChg chg="modSp">
        <pc:chgData name="Burgess, Dawson (burg1648@vandals.uidaho.edu)" userId="S::burg1648@vandals.uidaho.edu::eaa6ee7f-5adc-48ca-9ac4-e18db1eab3a6" providerId="AD" clId="Web-{4620C053-9DDF-0361-293C-CED33075AD70}" dt="2024-04-09T23:10:57.893" v="1" actId="1076"/>
        <pc:sldMkLst>
          <pc:docMk/>
          <pc:sldMk cId="3009006663" sldId="260"/>
        </pc:sldMkLst>
        <pc:spChg chg="mod">
          <ac:chgData name="Burgess, Dawson (burg1648@vandals.uidaho.edu)" userId="S::burg1648@vandals.uidaho.edu::eaa6ee7f-5adc-48ca-9ac4-e18db1eab3a6" providerId="AD" clId="Web-{4620C053-9DDF-0361-293C-CED33075AD70}" dt="2024-04-09T23:10:48.955" v="0" actId="14100"/>
          <ac:spMkLst>
            <pc:docMk/>
            <pc:sldMk cId="3009006663" sldId="260"/>
            <ac:spMk id="15" creationId="{C30A1392-2BF6-706F-C07B-974671CC26AE}"/>
          </ac:spMkLst>
        </pc:spChg>
        <pc:picChg chg="mod">
          <ac:chgData name="Burgess, Dawson (burg1648@vandals.uidaho.edu)" userId="S::burg1648@vandals.uidaho.edu::eaa6ee7f-5adc-48ca-9ac4-e18db1eab3a6" providerId="AD" clId="Web-{4620C053-9DDF-0361-293C-CED33075AD70}" dt="2024-04-09T23:10:57.893" v="1" actId="1076"/>
          <ac:picMkLst>
            <pc:docMk/>
            <pc:sldMk cId="3009006663" sldId="260"/>
            <ac:picMk id="4" creationId="{A7FC254D-1810-7E97-FB8B-B42C2318B716}"/>
          </ac:picMkLst>
        </pc:picChg>
      </pc:sldChg>
    </pc:docChg>
  </pc:docChgLst>
  <pc:docChgLst>
    <pc:chgData name="Samayoa, Marissa (sama8072@vandals.uidaho.edu)" userId="S::sama8072@vandals.uidaho.edu::18c35f46-1e2b-4815-ae5f-8d6f600de6b7" providerId="AD" clId="Web-{F3D55682-37DB-82B2-7BE4-9A100DDBD1EC}"/>
    <pc:docChg chg="modSld">
      <pc:chgData name="Samayoa, Marissa (sama8072@vandals.uidaho.edu)" userId="S::sama8072@vandals.uidaho.edu::18c35f46-1e2b-4815-ae5f-8d6f600de6b7" providerId="AD" clId="Web-{F3D55682-37DB-82B2-7BE4-9A100DDBD1EC}" dt="2024-04-17T17:33:14.093" v="28" actId="20577"/>
      <pc:docMkLst>
        <pc:docMk/>
      </pc:docMkLst>
      <pc:sldChg chg="modSp">
        <pc:chgData name="Samayoa, Marissa (sama8072@vandals.uidaho.edu)" userId="S::sama8072@vandals.uidaho.edu::18c35f46-1e2b-4815-ae5f-8d6f600de6b7" providerId="AD" clId="Web-{F3D55682-37DB-82B2-7BE4-9A100DDBD1EC}" dt="2024-04-17T17:33:14.093" v="28" actId="20577"/>
        <pc:sldMkLst>
          <pc:docMk/>
          <pc:sldMk cId="3009006663" sldId="260"/>
        </pc:sldMkLst>
        <pc:spChg chg="mod">
          <ac:chgData name="Samayoa, Marissa (sama8072@vandals.uidaho.edu)" userId="S::sama8072@vandals.uidaho.edu::18c35f46-1e2b-4815-ae5f-8d6f600de6b7" providerId="AD" clId="Web-{F3D55682-37DB-82B2-7BE4-9A100DDBD1EC}" dt="2024-04-17T17:01:07.969" v="13" actId="1076"/>
          <ac:spMkLst>
            <pc:docMk/>
            <pc:sldMk cId="3009006663" sldId="260"/>
            <ac:spMk id="7" creationId="{5CF99CEB-17F4-D561-D889-0CF129C6A6D7}"/>
          </ac:spMkLst>
        </pc:spChg>
        <pc:spChg chg="mod">
          <ac:chgData name="Samayoa, Marissa (sama8072@vandals.uidaho.edu)" userId="S::sama8072@vandals.uidaho.edu::18c35f46-1e2b-4815-ae5f-8d6f600de6b7" providerId="AD" clId="Web-{F3D55682-37DB-82B2-7BE4-9A100DDBD1EC}" dt="2024-04-17T17:02:50.586" v="18" actId="1076"/>
          <ac:spMkLst>
            <pc:docMk/>
            <pc:sldMk cId="3009006663" sldId="260"/>
            <ac:spMk id="9" creationId="{0DCFA883-186D-5C50-5A48-52BD965A3998}"/>
          </ac:spMkLst>
        </pc:spChg>
        <pc:spChg chg="mod">
          <ac:chgData name="Samayoa, Marissa (sama8072@vandals.uidaho.edu)" userId="S::sama8072@vandals.uidaho.edu::18c35f46-1e2b-4815-ae5f-8d6f600de6b7" providerId="AD" clId="Web-{F3D55682-37DB-82B2-7BE4-9A100DDBD1EC}" dt="2024-04-17T16:56:08.275" v="0" actId="1076"/>
          <ac:spMkLst>
            <pc:docMk/>
            <pc:sldMk cId="3009006663" sldId="260"/>
            <ac:spMk id="10" creationId="{644B3808-AF2D-7C97-42AF-0F654B7C4DA7}"/>
          </ac:spMkLst>
        </pc:spChg>
        <pc:spChg chg="mod">
          <ac:chgData name="Samayoa, Marissa (sama8072@vandals.uidaho.edu)" userId="S::sama8072@vandals.uidaho.edu::18c35f46-1e2b-4815-ae5f-8d6f600de6b7" providerId="AD" clId="Web-{F3D55682-37DB-82B2-7BE4-9A100DDBD1EC}" dt="2024-04-17T17:03:34.261" v="24" actId="1076"/>
          <ac:spMkLst>
            <pc:docMk/>
            <pc:sldMk cId="3009006663" sldId="260"/>
            <ac:spMk id="17" creationId="{3054BCC4-7866-B79E-F2AA-01C779AD1281}"/>
          </ac:spMkLst>
        </pc:spChg>
        <pc:spChg chg="mod">
          <ac:chgData name="Samayoa, Marissa (sama8072@vandals.uidaho.edu)" userId="S::sama8072@vandals.uidaho.edu::18c35f46-1e2b-4815-ae5f-8d6f600de6b7" providerId="AD" clId="Web-{F3D55682-37DB-82B2-7BE4-9A100DDBD1EC}" dt="2024-04-17T17:03:19.541" v="22" actId="1076"/>
          <ac:spMkLst>
            <pc:docMk/>
            <pc:sldMk cId="3009006663" sldId="260"/>
            <ac:spMk id="21" creationId="{4F318EC9-D8B6-062F-084C-727C36C862E2}"/>
          </ac:spMkLst>
        </pc:spChg>
        <pc:spChg chg="mod">
          <ac:chgData name="Samayoa, Marissa (sama8072@vandals.uidaho.edu)" userId="S::sama8072@vandals.uidaho.edu::18c35f46-1e2b-4815-ae5f-8d6f600de6b7" providerId="AD" clId="Web-{F3D55682-37DB-82B2-7BE4-9A100DDBD1EC}" dt="2024-04-17T17:01:34.518" v="15" actId="1076"/>
          <ac:spMkLst>
            <pc:docMk/>
            <pc:sldMk cId="3009006663" sldId="260"/>
            <ac:spMk id="23" creationId="{7CA79A17-7D27-8697-B66A-1366E1F1981B}"/>
          </ac:spMkLst>
        </pc:spChg>
        <pc:spChg chg="mod">
          <ac:chgData name="Samayoa, Marissa (sama8072@vandals.uidaho.edu)" userId="S::sama8072@vandals.uidaho.edu::18c35f46-1e2b-4815-ae5f-8d6f600de6b7" providerId="AD" clId="Web-{F3D55682-37DB-82B2-7BE4-9A100DDBD1EC}" dt="2024-04-17T17:03:11.666" v="21" actId="1076"/>
          <ac:spMkLst>
            <pc:docMk/>
            <pc:sldMk cId="3009006663" sldId="260"/>
            <ac:spMk id="25" creationId="{A2C52450-79C9-060C-C381-73BB4898E250}"/>
          </ac:spMkLst>
        </pc:spChg>
        <pc:spChg chg="mod">
          <ac:chgData name="Samayoa, Marissa (sama8072@vandals.uidaho.edu)" userId="S::sama8072@vandals.uidaho.edu::18c35f46-1e2b-4815-ae5f-8d6f600de6b7" providerId="AD" clId="Web-{F3D55682-37DB-82B2-7BE4-9A100DDBD1EC}" dt="2024-04-17T16:59:21.367" v="12" actId="20577"/>
          <ac:spMkLst>
            <pc:docMk/>
            <pc:sldMk cId="3009006663" sldId="260"/>
            <ac:spMk id="29" creationId="{A640C8AB-9EFD-7903-EACF-E759577FC68F}"/>
          </ac:spMkLst>
        </pc:spChg>
        <pc:spChg chg="mod">
          <ac:chgData name="Samayoa, Marissa (sama8072@vandals.uidaho.edu)" userId="S::sama8072@vandals.uidaho.edu::18c35f46-1e2b-4815-ae5f-8d6f600de6b7" providerId="AD" clId="Web-{F3D55682-37DB-82B2-7BE4-9A100DDBD1EC}" dt="2024-04-17T17:33:14.093" v="28" actId="20577"/>
          <ac:spMkLst>
            <pc:docMk/>
            <pc:sldMk cId="3009006663" sldId="260"/>
            <ac:spMk id="31" creationId="{F9E1A4FF-FA06-DA6E-8176-E01E8DBD04D8}"/>
          </ac:spMkLst>
        </pc:spChg>
        <pc:spChg chg="mod">
          <ac:chgData name="Samayoa, Marissa (sama8072@vandals.uidaho.edu)" userId="S::sama8072@vandals.uidaho.edu::18c35f46-1e2b-4815-ae5f-8d6f600de6b7" providerId="AD" clId="Web-{F3D55682-37DB-82B2-7BE4-9A100DDBD1EC}" dt="2024-04-17T17:02:19.099" v="17" actId="14100"/>
          <ac:spMkLst>
            <pc:docMk/>
            <pc:sldMk cId="3009006663" sldId="260"/>
            <ac:spMk id="36" creationId="{2849AF1A-FE19-F2D1-30BE-C0FAD5647223}"/>
          </ac:spMkLst>
        </pc:spChg>
      </pc:sldChg>
    </pc:docChg>
  </pc:docChgLst>
  <pc:docChgLst>
    <pc:chgData name="Butler, Spencer (butl2691@vandals.uidaho.edu)" userId="S::butl2691@vandals.uidaho.edu::5b09c0a3-77e1-4f77-ad33-2de6a8242472" providerId="AD" clId="Web-{831BEBAE-9172-5FC8-B289-67D38C73A536}"/>
    <pc:docChg chg="modSld">
      <pc:chgData name="Butler, Spencer (butl2691@vandals.uidaho.edu)" userId="S::butl2691@vandals.uidaho.edu::5b09c0a3-77e1-4f77-ad33-2de6a8242472" providerId="AD" clId="Web-{831BEBAE-9172-5FC8-B289-67D38C73A536}" dt="2024-04-09T23:12:22.960" v="1268" actId="1076"/>
      <pc:docMkLst>
        <pc:docMk/>
      </pc:docMkLst>
      <pc:sldChg chg="addSp modSp">
        <pc:chgData name="Butler, Spencer (butl2691@vandals.uidaho.edu)" userId="S::butl2691@vandals.uidaho.edu::5b09c0a3-77e1-4f77-ad33-2de6a8242472" providerId="AD" clId="Web-{831BEBAE-9172-5FC8-B289-67D38C73A536}" dt="2024-04-09T23:12:22.960" v="1268" actId="1076"/>
        <pc:sldMkLst>
          <pc:docMk/>
          <pc:sldMk cId="3009006663" sldId="260"/>
        </pc:sldMkLst>
        <pc:spChg chg="add mod">
          <ac:chgData name="Butler, Spencer (butl2691@vandals.uidaho.edu)" userId="S::butl2691@vandals.uidaho.edu::5b09c0a3-77e1-4f77-ad33-2de6a8242472" providerId="AD" clId="Web-{831BEBAE-9172-5FC8-B289-67D38C73A536}" dt="2024-04-09T22:36:46.475" v="35" actId="1076"/>
          <ac:spMkLst>
            <pc:docMk/>
            <pc:sldMk cId="3009006663" sldId="260"/>
            <ac:spMk id="7" creationId="{5CF99CEB-17F4-D561-D889-0CF129C6A6D7}"/>
          </ac:spMkLst>
        </pc:spChg>
        <pc:spChg chg="add mod">
          <ac:chgData name="Butler, Spencer (butl2691@vandals.uidaho.edu)" userId="S::butl2691@vandals.uidaho.edu::5b09c0a3-77e1-4f77-ad33-2de6a8242472" providerId="AD" clId="Web-{831BEBAE-9172-5FC8-B289-67D38C73A536}" dt="2024-04-09T22:38:05.976" v="52" actId="1076"/>
          <ac:spMkLst>
            <pc:docMk/>
            <pc:sldMk cId="3009006663" sldId="260"/>
            <ac:spMk id="8" creationId="{E8B22F29-B3C8-4E5C-5203-473202BB42C9}"/>
          </ac:spMkLst>
        </pc:spChg>
        <pc:spChg chg="add mod">
          <ac:chgData name="Butler, Spencer (butl2691@vandals.uidaho.edu)" userId="S::butl2691@vandals.uidaho.edu::5b09c0a3-77e1-4f77-ad33-2de6a8242472" providerId="AD" clId="Web-{831BEBAE-9172-5FC8-B289-67D38C73A536}" dt="2024-04-09T22:37:42.429" v="50" actId="1076"/>
          <ac:spMkLst>
            <pc:docMk/>
            <pc:sldMk cId="3009006663" sldId="260"/>
            <ac:spMk id="10" creationId="{644B3808-AF2D-7C97-42AF-0F654B7C4DA7}"/>
          </ac:spMkLst>
        </pc:spChg>
        <pc:spChg chg="mod">
          <ac:chgData name="Butler, Spencer (butl2691@vandals.uidaho.edu)" userId="S::butl2691@vandals.uidaho.edu::5b09c0a3-77e1-4f77-ad33-2de6a8242472" providerId="AD" clId="Web-{831BEBAE-9172-5FC8-B289-67D38C73A536}" dt="2024-04-09T22:43:05.358" v="192" actId="14100"/>
          <ac:spMkLst>
            <pc:docMk/>
            <pc:sldMk cId="3009006663" sldId="260"/>
            <ac:spMk id="12" creationId="{124256E9-A84E-7A4B-FF07-14BC651DA263}"/>
          </ac:spMkLst>
        </pc:spChg>
        <pc:spChg chg="add mod">
          <ac:chgData name="Butler, Spencer (butl2691@vandals.uidaho.edu)" userId="S::butl2691@vandals.uidaho.edu::5b09c0a3-77e1-4f77-ad33-2de6a8242472" providerId="AD" clId="Web-{831BEBAE-9172-5FC8-B289-67D38C73A536}" dt="2024-04-09T22:37:51.867" v="51" actId="1076"/>
          <ac:spMkLst>
            <pc:docMk/>
            <pc:sldMk cId="3009006663" sldId="260"/>
            <ac:spMk id="14" creationId="{8E63E820-611C-E002-9667-16E12518F165}"/>
          </ac:spMkLst>
        </pc:spChg>
        <pc:spChg chg="mod">
          <ac:chgData name="Butler, Spencer (butl2691@vandals.uidaho.edu)" userId="S::butl2691@vandals.uidaho.edu::5b09c0a3-77e1-4f77-ad33-2de6a8242472" providerId="AD" clId="Web-{831BEBAE-9172-5FC8-B289-67D38C73A536}" dt="2024-04-09T22:46:30.441" v="307" actId="20577"/>
          <ac:spMkLst>
            <pc:docMk/>
            <pc:sldMk cId="3009006663" sldId="260"/>
            <ac:spMk id="27" creationId="{C33D3817-F790-CEBA-9E33-00888726CB66}"/>
          </ac:spMkLst>
        </pc:spChg>
        <pc:spChg chg="mod">
          <ac:chgData name="Butler, Spencer (butl2691@vandals.uidaho.edu)" userId="S::butl2691@vandals.uidaho.edu::5b09c0a3-77e1-4f77-ad33-2de6a8242472" providerId="AD" clId="Web-{831BEBAE-9172-5FC8-B289-67D38C73A536}" dt="2024-04-09T22:42:45.248" v="191" actId="1076"/>
          <ac:spMkLst>
            <pc:docMk/>
            <pc:sldMk cId="3009006663" sldId="260"/>
            <ac:spMk id="29" creationId="{A640C8AB-9EFD-7903-EACF-E759577FC68F}"/>
          </ac:spMkLst>
        </pc:spChg>
        <pc:spChg chg="mod">
          <ac:chgData name="Butler, Spencer (butl2691@vandals.uidaho.edu)" userId="S::butl2691@vandals.uidaho.edu::5b09c0a3-77e1-4f77-ad33-2de6a8242472" providerId="AD" clId="Web-{831BEBAE-9172-5FC8-B289-67D38C73A536}" dt="2024-04-09T22:56:47.720" v="719" actId="20577"/>
          <ac:spMkLst>
            <pc:docMk/>
            <pc:sldMk cId="3009006663" sldId="260"/>
            <ac:spMk id="34" creationId="{B0F250D8-14E5-0182-7222-C79ABB02F647}"/>
          </ac:spMkLst>
        </pc:spChg>
        <pc:spChg chg="mod">
          <ac:chgData name="Butler, Spencer (butl2691@vandals.uidaho.edu)" userId="S::butl2691@vandals.uidaho.edu::5b09c0a3-77e1-4f77-ad33-2de6a8242472" providerId="AD" clId="Web-{831BEBAE-9172-5FC8-B289-67D38C73A536}" dt="2024-04-09T22:51:37.870" v="491" actId="20577"/>
          <ac:spMkLst>
            <pc:docMk/>
            <pc:sldMk cId="3009006663" sldId="260"/>
            <ac:spMk id="35" creationId="{F5E2B5E0-653E-C990-BC8F-57237C1380BD}"/>
          </ac:spMkLst>
        </pc:spChg>
        <pc:spChg chg="add mod">
          <ac:chgData name="Butler, Spencer (butl2691@vandals.uidaho.edu)" userId="S::butl2691@vandals.uidaho.edu::5b09c0a3-77e1-4f77-ad33-2de6a8242472" providerId="AD" clId="Web-{831BEBAE-9172-5FC8-B289-67D38C73A536}" dt="2024-04-09T23:10:13.785" v="1266" actId="20577"/>
          <ac:spMkLst>
            <pc:docMk/>
            <pc:sldMk cId="3009006663" sldId="260"/>
            <ac:spMk id="37" creationId="{C987C8BA-2011-0130-3D34-AEA434262AE3}"/>
          </ac:spMkLst>
        </pc:spChg>
        <pc:picChg chg="mod">
          <ac:chgData name="Butler, Spencer (butl2691@vandals.uidaho.edu)" userId="S::butl2691@vandals.uidaho.edu::5b09c0a3-77e1-4f77-ad33-2de6a8242472" providerId="AD" clId="Web-{831BEBAE-9172-5FC8-B289-67D38C73A536}" dt="2024-04-09T23:09:39.456" v="1264" actId="1076"/>
          <ac:picMkLst>
            <pc:docMk/>
            <pc:sldMk cId="3009006663" sldId="260"/>
            <ac:picMk id="4" creationId="{A7FC254D-1810-7E97-FB8B-B42C2318B716}"/>
          </ac:picMkLst>
        </pc:picChg>
        <pc:picChg chg="add mod">
          <ac:chgData name="Butler, Spencer (butl2691@vandals.uidaho.edu)" userId="S::butl2691@vandals.uidaho.edu::5b09c0a3-77e1-4f77-ad33-2de6a8242472" providerId="AD" clId="Web-{831BEBAE-9172-5FC8-B289-67D38C73A536}" dt="2024-04-09T23:12:22.960" v="1268" actId="1076"/>
          <ac:picMkLst>
            <pc:docMk/>
            <pc:sldMk cId="3009006663" sldId="260"/>
            <ac:picMk id="39" creationId="{E96D142B-C6C9-6331-80D9-FAF393A92259}"/>
          </ac:picMkLst>
        </pc:picChg>
      </pc:sldChg>
    </pc:docChg>
  </pc:docChgLst>
  <pc:docChgLst>
    <pc:chgData name="Samayoa, Marissa (sama8072@vandals.uidaho.edu)" userId="S::sama8072@vandals.uidaho.edu::18c35f46-1e2b-4815-ae5f-8d6f600de6b7" providerId="AD" clId="Web-{12DD4C15-13F1-59D8-48EE-D23F0B91DBA6}"/>
    <pc:docChg chg="modSld">
      <pc:chgData name="Samayoa, Marissa (sama8072@vandals.uidaho.edu)" userId="S::sama8072@vandals.uidaho.edu::18c35f46-1e2b-4815-ae5f-8d6f600de6b7" providerId="AD" clId="Web-{12DD4C15-13F1-59D8-48EE-D23F0B91DBA6}" dt="2024-04-17T00:04:48.978" v="148" actId="20577"/>
      <pc:docMkLst>
        <pc:docMk/>
      </pc:docMkLst>
      <pc:sldChg chg="addSp modSp">
        <pc:chgData name="Samayoa, Marissa (sama8072@vandals.uidaho.edu)" userId="S::sama8072@vandals.uidaho.edu::18c35f46-1e2b-4815-ae5f-8d6f600de6b7" providerId="AD" clId="Web-{12DD4C15-13F1-59D8-48EE-D23F0B91DBA6}" dt="2024-04-17T00:04:48.978" v="148" actId="20577"/>
        <pc:sldMkLst>
          <pc:docMk/>
          <pc:sldMk cId="3009006663" sldId="260"/>
        </pc:sldMkLst>
        <pc:spChg chg="mod">
          <ac:chgData name="Samayoa, Marissa (sama8072@vandals.uidaho.edu)" userId="S::sama8072@vandals.uidaho.edu::18c35f46-1e2b-4815-ae5f-8d6f600de6b7" providerId="AD" clId="Web-{12DD4C15-13F1-59D8-48EE-D23F0B91DBA6}" dt="2024-04-17T00:04:32.649" v="146" actId="14100"/>
          <ac:spMkLst>
            <pc:docMk/>
            <pc:sldMk cId="3009006663" sldId="260"/>
            <ac:spMk id="29" creationId="{A640C8AB-9EFD-7903-EACF-E759577FC68F}"/>
          </ac:spMkLst>
        </pc:spChg>
        <pc:spChg chg="mod">
          <ac:chgData name="Samayoa, Marissa (sama8072@vandals.uidaho.edu)" userId="S::sama8072@vandals.uidaho.edu::18c35f46-1e2b-4815-ae5f-8d6f600de6b7" providerId="AD" clId="Web-{12DD4C15-13F1-59D8-48EE-D23F0B91DBA6}" dt="2024-04-17T00:01:40.957" v="113" actId="20577"/>
          <ac:spMkLst>
            <pc:docMk/>
            <pc:sldMk cId="3009006663" sldId="260"/>
            <ac:spMk id="30" creationId="{421A6C99-DB2B-C6CA-D615-77638D434102}"/>
          </ac:spMkLst>
        </pc:spChg>
        <pc:spChg chg="mod">
          <ac:chgData name="Samayoa, Marissa (sama8072@vandals.uidaho.edu)" userId="S::sama8072@vandals.uidaho.edu::18c35f46-1e2b-4815-ae5f-8d6f600de6b7" providerId="AD" clId="Web-{12DD4C15-13F1-59D8-48EE-D23F0B91DBA6}" dt="2024-04-17T00:04:48.978" v="148" actId="20577"/>
          <ac:spMkLst>
            <pc:docMk/>
            <pc:sldMk cId="3009006663" sldId="260"/>
            <ac:spMk id="31" creationId="{F9E1A4FF-FA06-DA6E-8176-E01E8DBD04D8}"/>
          </ac:spMkLst>
        </pc:spChg>
        <pc:spChg chg="add mod">
          <ac:chgData name="Samayoa, Marissa (sama8072@vandals.uidaho.edu)" userId="S::sama8072@vandals.uidaho.edu::18c35f46-1e2b-4815-ae5f-8d6f600de6b7" providerId="AD" clId="Web-{12DD4C15-13F1-59D8-48EE-D23F0B91DBA6}" dt="2024-04-17T00:00:34.408" v="111" actId="1076"/>
          <ac:spMkLst>
            <pc:docMk/>
            <pc:sldMk cId="3009006663" sldId="260"/>
            <ac:spMk id="33" creationId="{7E94AC66-6265-68EB-CD92-7FE328D7B9B1}"/>
          </ac:spMkLst>
        </pc:spChg>
        <pc:spChg chg="mod">
          <ac:chgData name="Samayoa, Marissa (sama8072@vandals.uidaho.edu)" userId="S::sama8072@vandals.uidaho.edu::18c35f46-1e2b-4815-ae5f-8d6f600de6b7" providerId="AD" clId="Web-{12DD4C15-13F1-59D8-48EE-D23F0B91DBA6}" dt="2024-04-17T00:01:50.129" v="114" actId="20577"/>
          <ac:spMkLst>
            <pc:docMk/>
            <pc:sldMk cId="3009006663" sldId="260"/>
            <ac:spMk id="34" creationId="{B0F250D8-14E5-0182-7222-C79ABB02F647}"/>
          </ac:spMkLst>
        </pc:spChg>
        <pc:spChg chg="mod">
          <ac:chgData name="Samayoa, Marissa (sama8072@vandals.uidaho.edu)" userId="S::sama8072@vandals.uidaho.edu::18c35f46-1e2b-4815-ae5f-8d6f600de6b7" providerId="AD" clId="Web-{12DD4C15-13F1-59D8-48EE-D23F0B91DBA6}" dt="2024-04-16T23:44:42.817" v="19" actId="14100"/>
          <ac:spMkLst>
            <pc:docMk/>
            <pc:sldMk cId="3009006663" sldId="260"/>
            <ac:spMk id="37" creationId="{C987C8BA-2011-0130-3D34-AEA434262AE3}"/>
          </ac:spMkLst>
        </pc:spChg>
        <pc:picChg chg="add mod modCrop">
          <ac:chgData name="Samayoa, Marissa (sama8072@vandals.uidaho.edu)" userId="S::sama8072@vandals.uidaho.edu::18c35f46-1e2b-4815-ae5f-8d6f600de6b7" providerId="AD" clId="Web-{12DD4C15-13F1-59D8-48EE-D23F0B91DBA6}" dt="2024-04-16T23:47:31.119" v="39"/>
          <ac:picMkLst>
            <pc:docMk/>
            <pc:sldMk cId="3009006663" sldId="260"/>
            <ac:picMk id="6" creationId="{CFD1770E-0BD9-2C31-7A3D-645B7A21AF77}"/>
          </ac:picMkLst>
        </pc:picChg>
        <pc:picChg chg="add mod modCrop">
          <ac:chgData name="Samayoa, Marissa (sama8072@vandals.uidaho.edu)" userId="S::sama8072@vandals.uidaho.edu::18c35f46-1e2b-4815-ae5f-8d6f600de6b7" providerId="AD" clId="Web-{12DD4C15-13F1-59D8-48EE-D23F0B91DBA6}" dt="2024-04-16T23:45:13.006" v="26" actId="1076"/>
          <ac:picMkLst>
            <pc:docMk/>
            <pc:sldMk cId="3009006663" sldId="260"/>
            <ac:picMk id="22" creationId="{1B71EB37-F6D0-696F-0E59-EF87D3502441}"/>
          </ac:picMkLst>
        </pc:picChg>
        <pc:picChg chg="mod">
          <ac:chgData name="Samayoa, Marissa (sama8072@vandals.uidaho.edu)" userId="S::sama8072@vandals.uidaho.edu::18c35f46-1e2b-4815-ae5f-8d6f600de6b7" providerId="AD" clId="Web-{12DD4C15-13F1-59D8-48EE-D23F0B91DBA6}" dt="2024-04-16T23:44:35.599" v="16" actId="1076"/>
          <ac:picMkLst>
            <pc:docMk/>
            <pc:sldMk cId="3009006663" sldId="260"/>
            <ac:picMk id="39" creationId="{E96D142B-C6C9-6331-80D9-FAF393A92259}"/>
          </ac:picMkLst>
        </pc:picChg>
        <pc:picChg chg="add mod">
          <ac:chgData name="Samayoa, Marissa (sama8072@vandals.uidaho.edu)" userId="S::sama8072@vandals.uidaho.edu::18c35f46-1e2b-4815-ae5f-8d6f600de6b7" providerId="AD" clId="Web-{12DD4C15-13F1-59D8-48EE-D23F0B91DBA6}" dt="2024-04-16T23:58:53.608" v="110" actId="1076"/>
          <ac:picMkLst>
            <pc:docMk/>
            <pc:sldMk cId="3009006663" sldId="260"/>
            <ac:picMk id="40" creationId="{762931D5-32FA-3C58-1822-7F42B5CDE6EE}"/>
          </ac:picMkLst>
        </pc:picChg>
        <pc:picChg chg="add mod">
          <ac:chgData name="Samayoa, Marissa (sama8072@vandals.uidaho.edu)" userId="S::sama8072@vandals.uidaho.edu::18c35f46-1e2b-4815-ae5f-8d6f600de6b7" providerId="AD" clId="Web-{12DD4C15-13F1-59D8-48EE-D23F0B91DBA6}" dt="2024-04-16T23:58:17.654" v="104" actId="14100"/>
          <ac:picMkLst>
            <pc:docMk/>
            <pc:sldMk cId="3009006663" sldId="260"/>
            <ac:picMk id="41" creationId="{2719BCBE-DBC9-A41F-D549-603701EF0149}"/>
          </ac:picMkLst>
        </pc:picChg>
        <pc:picChg chg="add mod">
          <ac:chgData name="Samayoa, Marissa (sama8072@vandals.uidaho.edu)" userId="S::sama8072@vandals.uidaho.edu::18c35f46-1e2b-4815-ae5f-8d6f600de6b7" providerId="AD" clId="Web-{12DD4C15-13F1-59D8-48EE-D23F0B91DBA6}" dt="2024-04-16T23:58:50.452" v="109" actId="1076"/>
          <ac:picMkLst>
            <pc:docMk/>
            <pc:sldMk cId="3009006663" sldId="260"/>
            <ac:picMk id="42" creationId="{383A50FE-07E1-E16F-65ED-FCAA21629ABC}"/>
          </ac:picMkLst>
        </pc:picChg>
        <pc:picChg chg="add mod">
          <ac:chgData name="Samayoa, Marissa (sama8072@vandals.uidaho.edu)" userId="S::sama8072@vandals.uidaho.edu::18c35f46-1e2b-4815-ae5f-8d6f600de6b7" providerId="AD" clId="Web-{12DD4C15-13F1-59D8-48EE-D23F0B91DBA6}" dt="2024-04-16T23:58:44.530" v="108" actId="1076"/>
          <ac:picMkLst>
            <pc:docMk/>
            <pc:sldMk cId="3009006663" sldId="260"/>
            <ac:picMk id="43" creationId="{1B9C156C-226C-CDDF-8000-1941B287F532}"/>
          </ac:picMkLst>
        </pc:picChg>
      </pc:sldChg>
    </pc:docChg>
  </pc:docChgLst>
  <pc:docChgLst>
    <pc:chgData name="Burgess, Dawson (burg1648@vandals.uidaho.edu)" userId="S::burg1648@vandals.uidaho.edu::eaa6ee7f-5adc-48ca-9ac4-e18db1eab3a6" providerId="AD" clId="Web-{EFD3A00A-69E5-23A0-5A4D-E4CBDE2A650B}"/>
    <pc:docChg chg="modSld">
      <pc:chgData name="Burgess, Dawson (burg1648@vandals.uidaho.edu)" userId="S::burg1648@vandals.uidaho.edu::eaa6ee7f-5adc-48ca-9ac4-e18db1eab3a6" providerId="AD" clId="Web-{EFD3A00A-69E5-23A0-5A4D-E4CBDE2A650B}" dt="2024-04-09T23:10:00.182" v="709" actId="20577"/>
      <pc:docMkLst>
        <pc:docMk/>
      </pc:docMkLst>
      <pc:sldChg chg="addSp delSp modSp">
        <pc:chgData name="Burgess, Dawson (burg1648@vandals.uidaho.edu)" userId="S::burg1648@vandals.uidaho.edu::eaa6ee7f-5adc-48ca-9ac4-e18db1eab3a6" providerId="AD" clId="Web-{EFD3A00A-69E5-23A0-5A4D-E4CBDE2A650B}" dt="2024-04-09T23:10:00.182" v="709" actId="20577"/>
        <pc:sldMkLst>
          <pc:docMk/>
          <pc:sldMk cId="3009006663" sldId="260"/>
        </pc:sldMkLst>
        <pc:spChg chg="add del">
          <ac:chgData name="Burgess, Dawson (burg1648@vandals.uidaho.edu)" userId="S::burg1648@vandals.uidaho.edu::eaa6ee7f-5adc-48ca-9ac4-e18db1eab3a6" providerId="AD" clId="Web-{EFD3A00A-69E5-23A0-5A4D-E4CBDE2A650B}" dt="2024-04-09T22:39:22.684" v="22"/>
          <ac:spMkLst>
            <pc:docMk/>
            <pc:sldMk cId="3009006663" sldId="260"/>
            <ac:spMk id="4" creationId="{614EC6CC-E764-6EED-51D9-7014895DDCB6}"/>
          </ac:spMkLst>
        </pc:spChg>
        <pc:spChg chg="add del">
          <ac:chgData name="Burgess, Dawson (burg1648@vandals.uidaho.edu)" userId="S::burg1648@vandals.uidaho.edu::eaa6ee7f-5adc-48ca-9ac4-e18db1eab3a6" providerId="AD" clId="Web-{EFD3A00A-69E5-23A0-5A4D-E4CBDE2A650B}" dt="2024-04-09T22:48:31.963" v="321"/>
          <ac:spMkLst>
            <pc:docMk/>
            <pc:sldMk cId="3009006663" sldId="260"/>
            <ac:spMk id="6" creationId="{4F903535-2B12-B1CB-C1A8-0ACA2AB70BB6}"/>
          </ac:spMkLst>
        </pc:spChg>
        <pc:spChg chg="add del">
          <ac:chgData name="Burgess, Dawson (burg1648@vandals.uidaho.edu)" userId="S::burg1648@vandals.uidaho.edu::eaa6ee7f-5adc-48ca-9ac4-e18db1eab3a6" providerId="AD" clId="Web-{EFD3A00A-69E5-23A0-5A4D-E4CBDE2A650B}" dt="2024-04-09T22:39:22.684" v="21"/>
          <ac:spMkLst>
            <pc:docMk/>
            <pc:sldMk cId="3009006663" sldId="260"/>
            <ac:spMk id="6" creationId="{C7439C21-9E93-7860-F3CF-70166958BE58}"/>
          </ac:spMkLst>
        </pc:spChg>
        <pc:spChg chg="mod">
          <ac:chgData name="Burgess, Dawson (burg1648@vandals.uidaho.edu)" userId="S::burg1648@vandals.uidaho.edu::eaa6ee7f-5adc-48ca-9ac4-e18db1eab3a6" providerId="AD" clId="Web-{EFD3A00A-69E5-23A0-5A4D-E4CBDE2A650B}" dt="2024-04-09T22:47:56.181" v="319" actId="14100"/>
          <ac:spMkLst>
            <pc:docMk/>
            <pc:sldMk cId="3009006663" sldId="260"/>
            <ac:spMk id="7" creationId="{5CF99CEB-17F4-D561-D889-0CF129C6A6D7}"/>
          </ac:spMkLst>
        </pc:spChg>
        <pc:spChg chg="add mod">
          <ac:chgData name="Burgess, Dawson (burg1648@vandals.uidaho.edu)" userId="S::burg1648@vandals.uidaho.edu::eaa6ee7f-5adc-48ca-9ac4-e18db1eab3a6" providerId="AD" clId="Web-{EFD3A00A-69E5-23A0-5A4D-E4CBDE2A650B}" dt="2024-04-09T22:37:36.947" v="14" actId="1076"/>
          <ac:spMkLst>
            <pc:docMk/>
            <pc:sldMk cId="3009006663" sldId="260"/>
            <ac:spMk id="9" creationId="{0DCFA883-186D-5C50-5A48-52BD965A3998}"/>
          </ac:spMkLst>
        </pc:spChg>
        <pc:spChg chg="mod">
          <ac:chgData name="Burgess, Dawson (burg1648@vandals.uidaho.edu)" userId="S::burg1648@vandals.uidaho.edu::eaa6ee7f-5adc-48ca-9ac4-e18db1eab3a6" providerId="AD" clId="Web-{EFD3A00A-69E5-23A0-5A4D-E4CBDE2A650B}" dt="2024-04-09T22:47:53.072" v="318" actId="14100"/>
          <ac:spMkLst>
            <pc:docMk/>
            <pc:sldMk cId="3009006663" sldId="260"/>
            <ac:spMk id="10" creationId="{644B3808-AF2D-7C97-42AF-0F654B7C4DA7}"/>
          </ac:spMkLst>
        </pc:spChg>
        <pc:spChg chg="add mod">
          <ac:chgData name="Burgess, Dawson (burg1648@vandals.uidaho.edu)" userId="S::burg1648@vandals.uidaho.edu::eaa6ee7f-5adc-48ca-9ac4-e18db1eab3a6" providerId="AD" clId="Web-{EFD3A00A-69E5-23A0-5A4D-E4CBDE2A650B}" dt="2024-04-09T22:37:05.931" v="12" actId="14100"/>
          <ac:spMkLst>
            <pc:docMk/>
            <pc:sldMk cId="3009006663" sldId="260"/>
            <ac:spMk id="16" creationId="{6BB9A639-941E-6346-CB23-A7E70F6BDAEE}"/>
          </ac:spMkLst>
        </pc:spChg>
        <pc:spChg chg="add del mod">
          <ac:chgData name="Burgess, Dawson (burg1648@vandals.uidaho.edu)" userId="S::burg1648@vandals.uidaho.edu::eaa6ee7f-5adc-48ca-9ac4-e18db1eab3a6" providerId="AD" clId="Web-{EFD3A00A-69E5-23A0-5A4D-E4CBDE2A650B}" dt="2024-04-09T22:39:20.419" v="20"/>
          <ac:spMkLst>
            <pc:docMk/>
            <pc:sldMk cId="3009006663" sldId="260"/>
            <ac:spMk id="19" creationId="{CD4EB879-EC72-78A2-ADEE-F8D9EBC0BEBE}"/>
          </ac:spMkLst>
        </pc:spChg>
        <pc:spChg chg="add mod">
          <ac:chgData name="Burgess, Dawson (burg1648@vandals.uidaho.edu)" userId="S::burg1648@vandals.uidaho.edu::eaa6ee7f-5adc-48ca-9ac4-e18db1eab3a6" providerId="AD" clId="Web-{EFD3A00A-69E5-23A0-5A4D-E4CBDE2A650B}" dt="2024-04-09T22:51:19.811" v="458" actId="1076"/>
          <ac:spMkLst>
            <pc:docMk/>
            <pc:sldMk cId="3009006663" sldId="260"/>
            <ac:spMk id="20" creationId="{BF477AA8-41B5-93B5-410E-2157DF78935E}"/>
          </ac:spMkLst>
        </pc:spChg>
        <pc:spChg chg="mod">
          <ac:chgData name="Burgess, Dawson (burg1648@vandals.uidaho.edu)" userId="S::burg1648@vandals.uidaho.edu::eaa6ee7f-5adc-48ca-9ac4-e18db1eab3a6" providerId="AD" clId="Web-{EFD3A00A-69E5-23A0-5A4D-E4CBDE2A650B}" dt="2024-04-09T22:47:05.555" v="310" actId="14100"/>
          <ac:spMkLst>
            <pc:docMk/>
            <pc:sldMk cId="3009006663" sldId="260"/>
            <ac:spMk id="30" creationId="{421A6C99-DB2B-C6CA-D615-77638D434102}"/>
          </ac:spMkLst>
        </pc:spChg>
        <pc:spChg chg="mod">
          <ac:chgData name="Burgess, Dawson (burg1648@vandals.uidaho.edu)" userId="S::burg1648@vandals.uidaho.edu::eaa6ee7f-5adc-48ca-9ac4-e18db1eab3a6" providerId="AD" clId="Web-{EFD3A00A-69E5-23A0-5A4D-E4CBDE2A650B}" dt="2024-04-09T23:10:00.182" v="709" actId="20577"/>
          <ac:spMkLst>
            <pc:docMk/>
            <pc:sldMk cId="3009006663" sldId="260"/>
            <ac:spMk id="31" creationId="{F9E1A4FF-FA06-DA6E-8176-E01E8DBD04D8}"/>
          </ac:spMkLst>
        </pc:spChg>
        <pc:spChg chg="del mod">
          <ac:chgData name="Burgess, Dawson (burg1648@vandals.uidaho.edu)" userId="S::burg1648@vandals.uidaho.edu::eaa6ee7f-5adc-48ca-9ac4-e18db1eab3a6" providerId="AD" clId="Web-{EFD3A00A-69E5-23A0-5A4D-E4CBDE2A650B}" dt="2024-04-09T22:42:45.767" v="52"/>
          <ac:spMkLst>
            <pc:docMk/>
            <pc:sldMk cId="3009006663" sldId="260"/>
            <ac:spMk id="32" creationId="{83BCBB4F-3C92-6C0F-D29F-057A14447DC1}"/>
          </ac:spMkLst>
        </pc:spChg>
        <pc:spChg chg="del mod">
          <ac:chgData name="Burgess, Dawson (burg1648@vandals.uidaho.edu)" userId="S::burg1648@vandals.uidaho.edu::eaa6ee7f-5adc-48ca-9ac4-e18db1eab3a6" providerId="AD" clId="Web-{EFD3A00A-69E5-23A0-5A4D-E4CBDE2A650B}" dt="2024-04-09T22:53:58.846" v="460"/>
          <ac:spMkLst>
            <pc:docMk/>
            <pc:sldMk cId="3009006663" sldId="260"/>
            <ac:spMk id="33" creationId="{6F2BE903-2F6D-33C1-A8F2-E6BDDCDAAA1C}"/>
          </ac:spMkLst>
        </pc:spChg>
        <pc:spChg chg="mod">
          <ac:chgData name="Burgess, Dawson (burg1648@vandals.uidaho.edu)" userId="S::burg1648@vandals.uidaho.edu::eaa6ee7f-5adc-48ca-9ac4-e18db1eab3a6" providerId="AD" clId="Web-{EFD3A00A-69E5-23A0-5A4D-E4CBDE2A650B}" dt="2024-04-09T23:00:27.434" v="684" actId="14100"/>
          <ac:spMkLst>
            <pc:docMk/>
            <pc:sldMk cId="3009006663" sldId="260"/>
            <ac:spMk id="34" creationId="{B0F250D8-14E5-0182-7222-C79ABB02F647}"/>
          </ac:spMkLst>
        </pc:spChg>
        <pc:picChg chg="add del mod">
          <ac:chgData name="Burgess, Dawson (burg1648@vandals.uidaho.edu)" userId="S::burg1648@vandals.uidaho.edu::eaa6ee7f-5adc-48ca-9ac4-e18db1eab3a6" providerId="AD" clId="Web-{EFD3A00A-69E5-23A0-5A4D-E4CBDE2A650B}" dt="2024-04-09T22:40:18.201" v="29"/>
          <ac:picMkLst>
            <pc:docMk/>
            <pc:sldMk cId="3009006663" sldId="260"/>
            <ac:picMk id="3" creationId="{0F8F5310-9BA8-4C23-B633-F469DC80B52F}"/>
          </ac:picMkLst>
        </pc:picChg>
        <pc:picChg chg="add mod">
          <ac:chgData name="Burgess, Dawson (burg1648@vandals.uidaho.edu)" userId="S::burg1648@vandals.uidaho.edu::eaa6ee7f-5adc-48ca-9ac4-e18db1eab3a6" providerId="AD" clId="Web-{EFD3A00A-69E5-23A0-5A4D-E4CBDE2A650B}" dt="2024-04-09T22:42:25.767" v="47" actId="14100"/>
          <ac:picMkLst>
            <pc:docMk/>
            <pc:sldMk cId="3009006663" sldId="260"/>
            <ac:picMk id="3" creationId="{3C984004-571D-2631-0690-19C97D66C3F6}"/>
          </ac:picMkLst>
        </pc:picChg>
        <pc:picChg chg="add mod">
          <ac:chgData name="Burgess, Dawson (burg1648@vandals.uidaho.edu)" userId="S::burg1648@vandals.uidaho.edu::eaa6ee7f-5adc-48ca-9ac4-e18db1eab3a6" providerId="AD" clId="Web-{EFD3A00A-69E5-23A0-5A4D-E4CBDE2A650B}" dt="2024-04-09T23:09:09.040" v="698" actId="14100"/>
          <ac:picMkLst>
            <pc:docMk/>
            <pc:sldMk cId="3009006663" sldId="260"/>
            <ac:picMk id="4" creationId="{A7FC254D-1810-7E97-FB8B-B42C2318B716}"/>
          </ac:picMkLst>
        </pc:picChg>
        <pc:picChg chg="add del mod">
          <ac:chgData name="Burgess, Dawson (burg1648@vandals.uidaho.edu)" userId="S::burg1648@vandals.uidaho.edu::eaa6ee7f-5adc-48ca-9ac4-e18db1eab3a6" providerId="AD" clId="Web-{EFD3A00A-69E5-23A0-5A4D-E4CBDE2A650B}" dt="2024-04-09T22:41:50.672" v="37"/>
          <ac:picMkLst>
            <pc:docMk/>
            <pc:sldMk cId="3009006663" sldId="260"/>
            <ac:picMk id="6" creationId="{91F8BDFB-28EF-615C-2B08-08E01B76E8CB}"/>
          </ac:picMkLst>
        </pc:picChg>
        <pc:picChg chg="add mod">
          <ac:chgData name="Burgess, Dawson (burg1648@vandals.uidaho.edu)" userId="S::burg1648@vandals.uidaho.edu::eaa6ee7f-5adc-48ca-9ac4-e18db1eab3a6" providerId="AD" clId="Web-{EFD3A00A-69E5-23A0-5A4D-E4CBDE2A650B}" dt="2024-04-09T22:41:59.751" v="40" actId="14100"/>
          <ac:picMkLst>
            <pc:docMk/>
            <pc:sldMk cId="3009006663" sldId="260"/>
            <ac:picMk id="19" creationId="{15B5DA94-4CE6-FE10-AF52-448889EFDAF6}"/>
          </ac:picMkLst>
        </pc:picChg>
        <pc:picChg chg="add del mod">
          <ac:chgData name="Burgess, Dawson (burg1648@vandals.uidaho.edu)" userId="S::burg1648@vandals.uidaho.edu::eaa6ee7f-5adc-48ca-9ac4-e18db1eab3a6" providerId="AD" clId="Web-{EFD3A00A-69E5-23A0-5A4D-E4CBDE2A650B}" dt="2024-04-09T22:39:44.450" v="25"/>
          <ac:picMkLst>
            <pc:docMk/>
            <pc:sldMk cId="3009006663" sldId="260"/>
            <ac:picMk id="20" creationId="{93E76690-B90A-F4FE-9172-9638D1D67A01}"/>
          </ac:picMkLst>
        </pc:picChg>
      </pc:sldChg>
    </pc:docChg>
  </pc:docChgLst>
  <pc:docChgLst>
    <pc:chgData name="Samayoa, Marissa (sama8072@vandals.uidaho.edu)" userId="S::sama8072@vandals.uidaho.edu::18c35f46-1e2b-4815-ae5f-8d6f600de6b7" providerId="AD" clId="Web-{A8830DB7-CB27-F6A2-7A47-8EB8FB6EE27C}"/>
    <pc:docChg chg="addSld delSld modSld modSection">
      <pc:chgData name="Samayoa, Marissa (sama8072@vandals.uidaho.edu)" userId="S::sama8072@vandals.uidaho.edu::18c35f46-1e2b-4815-ae5f-8d6f600de6b7" providerId="AD" clId="Web-{A8830DB7-CB27-F6A2-7A47-8EB8FB6EE27C}" dt="2024-04-09T23:12:16.314" v="528" actId="14100"/>
      <pc:docMkLst>
        <pc:docMk/>
      </pc:docMkLst>
      <pc:sldChg chg="addSp delSp modSp">
        <pc:chgData name="Samayoa, Marissa (sama8072@vandals.uidaho.edu)" userId="S::sama8072@vandals.uidaho.edu::18c35f46-1e2b-4815-ae5f-8d6f600de6b7" providerId="AD" clId="Web-{A8830DB7-CB27-F6A2-7A47-8EB8FB6EE27C}" dt="2024-04-09T23:12:16.314" v="528" actId="14100"/>
        <pc:sldMkLst>
          <pc:docMk/>
          <pc:sldMk cId="3009006663" sldId="260"/>
        </pc:sldMkLst>
        <pc:spChg chg="mod">
          <ac:chgData name="Samayoa, Marissa (sama8072@vandals.uidaho.edu)" userId="S::sama8072@vandals.uidaho.edu::18c35f46-1e2b-4815-ae5f-8d6f600de6b7" providerId="AD" clId="Web-{A8830DB7-CB27-F6A2-7A47-8EB8FB6EE27C}" dt="2024-04-09T22:53:59.263" v="406" actId="1076"/>
          <ac:spMkLst>
            <pc:docMk/>
            <pc:sldMk cId="3009006663" sldId="260"/>
            <ac:spMk id="2" creationId="{22EF9363-4A62-4838-0729-58516CA1D5C2}"/>
          </ac:spMkLst>
        </pc:spChg>
        <pc:spChg chg="del mod">
          <ac:chgData name="Samayoa, Marissa (sama8072@vandals.uidaho.edu)" userId="S::sama8072@vandals.uidaho.edu::18c35f46-1e2b-4815-ae5f-8d6f600de6b7" providerId="AD" clId="Web-{A8830DB7-CB27-F6A2-7A47-8EB8FB6EE27C}" dt="2024-04-09T22:36:21.744" v="128"/>
          <ac:spMkLst>
            <pc:docMk/>
            <pc:sldMk cId="3009006663" sldId="260"/>
            <ac:spMk id="3" creationId="{9A44D77D-DA76-25B5-05B5-47FFDFF24C9C}"/>
          </ac:spMkLst>
        </pc:spChg>
        <pc:spChg chg="del mod">
          <ac:chgData name="Samayoa, Marissa (sama8072@vandals.uidaho.edu)" userId="S::sama8072@vandals.uidaho.edu::18c35f46-1e2b-4815-ae5f-8d6f600de6b7" providerId="AD" clId="Web-{A8830DB7-CB27-F6A2-7A47-8EB8FB6EE27C}" dt="2024-04-09T22:36:24.275" v="129"/>
          <ac:spMkLst>
            <pc:docMk/>
            <pc:sldMk cId="3009006663" sldId="260"/>
            <ac:spMk id="4" creationId="{153A21E9-B56F-ED48-6BCD-F1D74F9DD8D0}"/>
          </ac:spMkLst>
        </pc:spChg>
        <pc:spChg chg="mod">
          <ac:chgData name="Samayoa, Marissa (sama8072@vandals.uidaho.edu)" userId="S::sama8072@vandals.uidaho.edu::18c35f46-1e2b-4815-ae5f-8d6f600de6b7" providerId="AD" clId="Web-{A8830DB7-CB27-F6A2-7A47-8EB8FB6EE27C}" dt="2024-04-09T22:51:24.977" v="397" actId="1076"/>
          <ac:spMkLst>
            <pc:docMk/>
            <pc:sldMk cId="3009006663" sldId="260"/>
            <ac:spMk id="5" creationId="{BF212287-B4D1-9C2D-52A3-47A455F757A9}"/>
          </ac:spMkLst>
        </pc:spChg>
        <pc:spChg chg="add del mod">
          <ac:chgData name="Samayoa, Marissa (sama8072@vandals.uidaho.edu)" userId="S::sama8072@vandals.uidaho.edu::18c35f46-1e2b-4815-ae5f-8d6f600de6b7" providerId="AD" clId="Web-{A8830DB7-CB27-F6A2-7A47-8EB8FB6EE27C}" dt="2024-04-09T22:30:16.295" v="32"/>
          <ac:spMkLst>
            <pc:docMk/>
            <pc:sldMk cId="3009006663" sldId="260"/>
            <ac:spMk id="6" creationId="{D9A3EBC6-E665-CE93-2A8F-45A0F123C834}"/>
          </ac:spMkLst>
        </pc:spChg>
        <pc:spChg chg="mod">
          <ac:chgData name="Samayoa, Marissa (sama8072@vandals.uidaho.edu)" userId="S::sama8072@vandals.uidaho.edu::18c35f46-1e2b-4815-ae5f-8d6f600de6b7" providerId="AD" clId="Web-{A8830DB7-CB27-F6A2-7A47-8EB8FB6EE27C}" dt="2024-04-09T23:10:40.093" v="498" actId="1076"/>
          <ac:spMkLst>
            <pc:docMk/>
            <pc:sldMk cId="3009006663" sldId="260"/>
            <ac:spMk id="7" creationId="{5CF99CEB-17F4-D561-D889-0CF129C6A6D7}"/>
          </ac:spMkLst>
        </pc:spChg>
        <pc:spChg chg="add del">
          <ac:chgData name="Samayoa, Marissa (sama8072@vandals.uidaho.edu)" userId="S::sama8072@vandals.uidaho.edu::18c35f46-1e2b-4815-ae5f-8d6f600de6b7" providerId="AD" clId="Web-{A8830DB7-CB27-F6A2-7A47-8EB8FB6EE27C}" dt="2024-04-09T22:30:22.279" v="37"/>
          <ac:spMkLst>
            <pc:docMk/>
            <pc:sldMk cId="3009006663" sldId="260"/>
            <ac:spMk id="8" creationId="{98129073-B74D-0D89-CADF-0ED8CA36B05B}"/>
          </ac:spMkLst>
        </pc:spChg>
        <pc:spChg chg="mod">
          <ac:chgData name="Samayoa, Marissa (sama8072@vandals.uidaho.edu)" userId="S::sama8072@vandals.uidaho.edu::18c35f46-1e2b-4815-ae5f-8d6f600de6b7" providerId="AD" clId="Web-{A8830DB7-CB27-F6A2-7A47-8EB8FB6EE27C}" dt="2024-04-09T23:12:10.971" v="526" actId="14100"/>
          <ac:spMkLst>
            <pc:docMk/>
            <pc:sldMk cId="3009006663" sldId="260"/>
            <ac:spMk id="8" creationId="{E8B22F29-B3C8-4E5C-5203-473202BB42C9}"/>
          </ac:spMkLst>
        </pc:spChg>
        <pc:spChg chg="mod">
          <ac:chgData name="Samayoa, Marissa (sama8072@vandals.uidaho.edu)" userId="S::sama8072@vandals.uidaho.edu::18c35f46-1e2b-4815-ae5f-8d6f600de6b7" providerId="AD" clId="Web-{A8830DB7-CB27-F6A2-7A47-8EB8FB6EE27C}" dt="2024-04-09T22:54:21.404" v="437" actId="1076"/>
          <ac:spMkLst>
            <pc:docMk/>
            <pc:sldMk cId="3009006663" sldId="260"/>
            <ac:spMk id="9" creationId="{0DCFA883-186D-5C50-5A48-52BD965A3998}"/>
          </ac:spMkLst>
        </pc:spChg>
        <pc:spChg chg="mod">
          <ac:chgData name="Samayoa, Marissa (sama8072@vandals.uidaho.edu)" userId="S::sama8072@vandals.uidaho.edu::18c35f46-1e2b-4815-ae5f-8d6f600de6b7" providerId="AD" clId="Web-{A8830DB7-CB27-F6A2-7A47-8EB8FB6EE27C}" dt="2024-04-09T22:54:21.373" v="435" actId="1076"/>
          <ac:spMkLst>
            <pc:docMk/>
            <pc:sldMk cId="3009006663" sldId="260"/>
            <ac:spMk id="10" creationId="{644B3808-AF2D-7C97-42AF-0F654B7C4DA7}"/>
          </ac:spMkLst>
        </pc:spChg>
        <pc:spChg chg="add del">
          <ac:chgData name="Samayoa, Marissa (sama8072@vandals.uidaho.edu)" userId="S::sama8072@vandals.uidaho.edu::18c35f46-1e2b-4815-ae5f-8d6f600de6b7" providerId="AD" clId="Web-{A8830DB7-CB27-F6A2-7A47-8EB8FB6EE27C}" dt="2024-04-09T22:30:22.279" v="36"/>
          <ac:spMkLst>
            <pc:docMk/>
            <pc:sldMk cId="3009006663" sldId="260"/>
            <ac:spMk id="10" creationId="{D93C5B05-C54C-BB59-8061-87CC36012E4C}"/>
          </ac:spMkLst>
        </pc:spChg>
        <pc:spChg chg="add mod">
          <ac:chgData name="Samayoa, Marissa (sama8072@vandals.uidaho.edu)" userId="S::sama8072@vandals.uidaho.edu::18c35f46-1e2b-4815-ae5f-8d6f600de6b7" providerId="AD" clId="Web-{A8830DB7-CB27-F6A2-7A47-8EB8FB6EE27C}" dt="2024-04-09T22:53:59.279" v="407" actId="1076"/>
          <ac:spMkLst>
            <pc:docMk/>
            <pc:sldMk cId="3009006663" sldId="260"/>
            <ac:spMk id="11" creationId="{06A4A13F-300E-4265-FA47-0180D69B5076}"/>
          </ac:spMkLst>
        </pc:spChg>
        <pc:spChg chg="add mod">
          <ac:chgData name="Samayoa, Marissa (sama8072@vandals.uidaho.edu)" userId="S::sama8072@vandals.uidaho.edu::18c35f46-1e2b-4815-ae5f-8d6f600de6b7" providerId="AD" clId="Web-{A8830DB7-CB27-F6A2-7A47-8EB8FB6EE27C}" dt="2024-04-09T23:11:18.422" v="511" actId="1076"/>
          <ac:spMkLst>
            <pc:docMk/>
            <pc:sldMk cId="3009006663" sldId="260"/>
            <ac:spMk id="12" creationId="{124256E9-A84E-7A4B-FF07-14BC651DA263}"/>
          </ac:spMkLst>
        </pc:spChg>
        <pc:spChg chg="add mod">
          <ac:chgData name="Samayoa, Marissa (sama8072@vandals.uidaho.edu)" userId="S::sama8072@vandals.uidaho.edu::18c35f46-1e2b-4815-ae5f-8d6f600de6b7" providerId="AD" clId="Web-{A8830DB7-CB27-F6A2-7A47-8EB8FB6EE27C}" dt="2024-04-09T23:11:22.672" v="514" actId="1076"/>
          <ac:spMkLst>
            <pc:docMk/>
            <pc:sldMk cId="3009006663" sldId="260"/>
            <ac:spMk id="13" creationId="{75A5E740-9F4B-C6F4-F9B2-656717FF7EA3}"/>
          </ac:spMkLst>
        </pc:spChg>
        <pc:spChg chg="mod">
          <ac:chgData name="Samayoa, Marissa (sama8072@vandals.uidaho.edu)" userId="S::sama8072@vandals.uidaho.edu::18c35f46-1e2b-4815-ae5f-8d6f600de6b7" providerId="AD" clId="Web-{A8830DB7-CB27-F6A2-7A47-8EB8FB6EE27C}" dt="2024-04-09T23:12:07.424" v="525" actId="14100"/>
          <ac:spMkLst>
            <pc:docMk/>
            <pc:sldMk cId="3009006663" sldId="260"/>
            <ac:spMk id="14" creationId="{8E63E820-611C-E002-9667-16E12518F165}"/>
          </ac:spMkLst>
        </pc:spChg>
        <pc:spChg chg="add mod">
          <ac:chgData name="Samayoa, Marissa (sama8072@vandals.uidaho.edu)" userId="S::sama8072@vandals.uidaho.edu::18c35f46-1e2b-4815-ae5f-8d6f600de6b7" providerId="AD" clId="Web-{A8830DB7-CB27-F6A2-7A47-8EB8FB6EE27C}" dt="2024-04-09T23:11:18.453" v="512" actId="1076"/>
          <ac:spMkLst>
            <pc:docMk/>
            <pc:sldMk cId="3009006663" sldId="260"/>
            <ac:spMk id="15" creationId="{C30A1392-2BF6-706F-C07B-974671CC26AE}"/>
          </ac:spMkLst>
        </pc:spChg>
        <pc:spChg chg="mod">
          <ac:chgData name="Samayoa, Marissa (sama8072@vandals.uidaho.edu)" userId="S::sama8072@vandals.uidaho.edu::18c35f46-1e2b-4815-ae5f-8d6f600de6b7" providerId="AD" clId="Web-{A8830DB7-CB27-F6A2-7A47-8EB8FB6EE27C}" dt="2024-04-09T23:12:02.892" v="524" actId="14100"/>
          <ac:spMkLst>
            <pc:docMk/>
            <pc:sldMk cId="3009006663" sldId="260"/>
            <ac:spMk id="16" creationId="{6BB9A639-941E-6346-CB23-A7E70F6BDAEE}"/>
          </ac:spMkLst>
        </pc:spChg>
        <pc:spChg chg="add mod">
          <ac:chgData name="Samayoa, Marissa (sama8072@vandals.uidaho.edu)" userId="S::sama8072@vandals.uidaho.edu::18c35f46-1e2b-4815-ae5f-8d6f600de6b7" providerId="AD" clId="Web-{A8830DB7-CB27-F6A2-7A47-8EB8FB6EE27C}" dt="2024-04-09T23:11:22.703" v="515" actId="1076"/>
          <ac:spMkLst>
            <pc:docMk/>
            <pc:sldMk cId="3009006663" sldId="260"/>
            <ac:spMk id="17" creationId="{3054BCC4-7866-B79E-F2AA-01C779AD1281}"/>
          </ac:spMkLst>
        </pc:spChg>
        <pc:spChg chg="add mod">
          <ac:chgData name="Samayoa, Marissa (sama8072@vandals.uidaho.edu)" userId="S::sama8072@vandals.uidaho.edu::18c35f46-1e2b-4815-ae5f-8d6f600de6b7" providerId="AD" clId="Web-{A8830DB7-CB27-F6A2-7A47-8EB8FB6EE27C}" dt="2024-04-09T23:08:36.745" v="487" actId="14100"/>
          <ac:spMkLst>
            <pc:docMk/>
            <pc:sldMk cId="3009006663" sldId="260"/>
            <ac:spMk id="18" creationId="{CEAC8A52-ADE6-AF4A-800B-D229BB945010}"/>
          </ac:spMkLst>
        </pc:spChg>
        <pc:spChg chg="add del">
          <ac:chgData name="Samayoa, Marissa (sama8072@vandals.uidaho.edu)" userId="S::sama8072@vandals.uidaho.edu::18c35f46-1e2b-4815-ae5f-8d6f600de6b7" providerId="AD" clId="Web-{A8830DB7-CB27-F6A2-7A47-8EB8FB6EE27C}" dt="2024-04-09T22:34:41.663" v="80"/>
          <ac:spMkLst>
            <pc:docMk/>
            <pc:sldMk cId="3009006663" sldId="260"/>
            <ac:spMk id="19" creationId="{06C4CBB5-EFE6-2212-1DC8-6A35147FE9E9}"/>
          </ac:spMkLst>
        </pc:spChg>
        <pc:spChg chg="add del">
          <ac:chgData name="Samayoa, Marissa (sama8072@vandals.uidaho.edu)" userId="S::sama8072@vandals.uidaho.edu::18c35f46-1e2b-4815-ae5f-8d6f600de6b7" providerId="AD" clId="Web-{A8830DB7-CB27-F6A2-7A47-8EB8FB6EE27C}" dt="2024-04-09T22:34:49.038" v="82"/>
          <ac:spMkLst>
            <pc:docMk/>
            <pc:sldMk cId="3009006663" sldId="260"/>
            <ac:spMk id="20" creationId="{845E53FF-2ED4-50C2-F637-32A3ACA35AF3}"/>
          </ac:spMkLst>
        </pc:spChg>
        <pc:spChg chg="mod">
          <ac:chgData name="Samayoa, Marissa (sama8072@vandals.uidaho.edu)" userId="S::sama8072@vandals.uidaho.edu::18c35f46-1e2b-4815-ae5f-8d6f600de6b7" providerId="AD" clId="Web-{A8830DB7-CB27-F6A2-7A47-8EB8FB6EE27C}" dt="2024-04-09T23:10:40.124" v="499" actId="1076"/>
          <ac:spMkLst>
            <pc:docMk/>
            <pc:sldMk cId="3009006663" sldId="260"/>
            <ac:spMk id="20" creationId="{BF477AA8-41B5-93B5-410E-2157DF78935E}"/>
          </ac:spMkLst>
        </pc:spChg>
        <pc:spChg chg="add mod">
          <ac:chgData name="Samayoa, Marissa (sama8072@vandals.uidaho.edu)" userId="S::sama8072@vandals.uidaho.edu::18c35f46-1e2b-4815-ae5f-8d6f600de6b7" providerId="AD" clId="Web-{A8830DB7-CB27-F6A2-7A47-8EB8FB6EE27C}" dt="2024-04-09T22:53:59.372" v="413" actId="1076"/>
          <ac:spMkLst>
            <pc:docMk/>
            <pc:sldMk cId="3009006663" sldId="260"/>
            <ac:spMk id="21" creationId="{4F318EC9-D8B6-062F-084C-727C36C862E2}"/>
          </ac:spMkLst>
        </pc:spChg>
        <pc:spChg chg="add mod">
          <ac:chgData name="Samayoa, Marissa (sama8072@vandals.uidaho.edu)" userId="S::sama8072@vandals.uidaho.edu::18c35f46-1e2b-4815-ae5f-8d6f600de6b7" providerId="AD" clId="Web-{A8830DB7-CB27-F6A2-7A47-8EB8FB6EE27C}" dt="2024-04-09T23:11:47.845" v="518" actId="1076"/>
          <ac:spMkLst>
            <pc:docMk/>
            <pc:sldMk cId="3009006663" sldId="260"/>
            <ac:spMk id="23" creationId="{7CA79A17-7D27-8697-B66A-1366E1F1981B}"/>
          </ac:spMkLst>
        </pc:spChg>
        <pc:spChg chg="add mod">
          <ac:chgData name="Samayoa, Marissa (sama8072@vandals.uidaho.edu)" userId="S::sama8072@vandals.uidaho.edu::18c35f46-1e2b-4815-ae5f-8d6f600de6b7" providerId="AD" clId="Web-{A8830DB7-CB27-F6A2-7A47-8EB8FB6EE27C}" dt="2024-04-09T23:11:47.876" v="519" actId="1076"/>
          <ac:spMkLst>
            <pc:docMk/>
            <pc:sldMk cId="3009006663" sldId="260"/>
            <ac:spMk id="24" creationId="{7ABDD42C-EB16-EE3B-DA97-4BF1360AACEF}"/>
          </ac:spMkLst>
        </pc:spChg>
        <pc:spChg chg="add mod">
          <ac:chgData name="Samayoa, Marissa (sama8072@vandals.uidaho.edu)" userId="S::sama8072@vandals.uidaho.edu::18c35f46-1e2b-4815-ae5f-8d6f600de6b7" providerId="AD" clId="Web-{A8830DB7-CB27-F6A2-7A47-8EB8FB6EE27C}" dt="2024-04-09T23:11:47.907" v="520" actId="1076"/>
          <ac:spMkLst>
            <pc:docMk/>
            <pc:sldMk cId="3009006663" sldId="260"/>
            <ac:spMk id="25" creationId="{A2C52450-79C9-060C-C381-73BB4898E250}"/>
          </ac:spMkLst>
        </pc:spChg>
        <pc:spChg chg="add mod">
          <ac:chgData name="Samayoa, Marissa (sama8072@vandals.uidaho.edu)" userId="S::sama8072@vandals.uidaho.edu::18c35f46-1e2b-4815-ae5f-8d6f600de6b7" providerId="AD" clId="Web-{A8830DB7-CB27-F6A2-7A47-8EB8FB6EE27C}" dt="2024-04-09T23:11:47.939" v="521" actId="1076"/>
          <ac:spMkLst>
            <pc:docMk/>
            <pc:sldMk cId="3009006663" sldId="260"/>
            <ac:spMk id="26" creationId="{48C90A42-0322-05FD-C9AB-3FCB44135F93}"/>
          </ac:spMkLst>
        </pc:spChg>
        <pc:spChg chg="add mod">
          <ac:chgData name="Samayoa, Marissa (sama8072@vandals.uidaho.edu)" userId="S::sama8072@vandals.uidaho.edu::18c35f46-1e2b-4815-ae5f-8d6f600de6b7" providerId="AD" clId="Web-{A8830DB7-CB27-F6A2-7A47-8EB8FB6EE27C}" dt="2024-04-09T22:53:59.388" v="414" actId="1076"/>
          <ac:spMkLst>
            <pc:docMk/>
            <pc:sldMk cId="3009006663" sldId="260"/>
            <ac:spMk id="27" creationId="{C33D3817-F790-CEBA-9E33-00888726CB66}"/>
          </ac:spMkLst>
        </pc:spChg>
        <pc:spChg chg="add mod">
          <ac:chgData name="Samayoa, Marissa (sama8072@vandals.uidaho.edu)" userId="S::sama8072@vandals.uidaho.edu::18c35f46-1e2b-4815-ae5f-8d6f600de6b7" providerId="AD" clId="Web-{A8830DB7-CB27-F6A2-7A47-8EB8FB6EE27C}" dt="2024-04-09T23:11:18.484" v="513" actId="1076"/>
          <ac:spMkLst>
            <pc:docMk/>
            <pc:sldMk cId="3009006663" sldId="260"/>
            <ac:spMk id="28" creationId="{2F15F9AF-02E3-33AE-2250-A256E275E8A5}"/>
          </ac:spMkLst>
        </pc:spChg>
        <pc:spChg chg="add mod">
          <ac:chgData name="Samayoa, Marissa (sama8072@vandals.uidaho.edu)" userId="S::sama8072@vandals.uidaho.edu::18c35f46-1e2b-4815-ae5f-8d6f600de6b7" providerId="AD" clId="Web-{A8830DB7-CB27-F6A2-7A47-8EB8FB6EE27C}" dt="2024-04-09T23:11:22.735" v="516" actId="1076"/>
          <ac:spMkLst>
            <pc:docMk/>
            <pc:sldMk cId="3009006663" sldId="260"/>
            <ac:spMk id="29" creationId="{A640C8AB-9EFD-7903-EACF-E759577FC68F}"/>
          </ac:spMkLst>
        </pc:spChg>
        <pc:spChg chg="add mod">
          <ac:chgData name="Samayoa, Marissa (sama8072@vandals.uidaho.edu)" userId="S::sama8072@vandals.uidaho.edu::18c35f46-1e2b-4815-ae5f-8d6f600de6b7" providerId="AD" clId="Web-{A8830DB7-CB27-F6A2-7A47-8EB8FB6EE27C}" dt="2024-04-09T22:53:59.450" v="417" actId="1076"/>
          <ac:spMkLst>
            <pc:docMk/>
            <pc:sldMk cId="3009006663" sldId="260"/>
            <ac:spMk id="30" creationId="{421A6C99-DB2B-C6CA-D615-77638D434102}"/>
          </ac:spMkLst>
        </pc:spChg>
        <pc:spChg chg="add mod">
          <ac:chgData name="Samayoa, Marissa (sama8072@vandals.uidaho.edu)" userId="S::sama8072@vandals.uidaho.edu::18c35f46-1e2b-4815-ae5f-8d6f600de6b7" providerId="AD" clId="Web-{A8830DB7-CB27-F6A2-7A47-8EB8FB6EE27C}" dt="2024-04-09T23:11:47.970" v="522" actId="1076"/>
          <ac:spMkLst>
            <pc:docMk/>
            <pc:sldMk cId="3009006663" sldId="260"/>
            <ac:spMk id="31" creationId="{F9E1A4FF-FA06-DA6E-8176-E01E8DBD04D8}"/>
          </ac:spMkLst>
        </pc:spChg>
        <pc:spChg chg="add">
          <ac:chgData name="Samayoa, Marissa (sama8072@vandals.uidaho.edu)" userId="S::sama8072@vandals.uidaho.edu::18c35f46-1e2b-4815-ae5f-8d6f600de6b7" providerId="AD" clId="Web-{A8830DB7-CB27-F6A2-7A47-8EB8FB6EE27C}" dt="2024-04-09T22:39:08.921" v="189"/>
          <ac:spMkLst>
            <pc:docMk/>
            <pc:sldMk cId="3009006663" sldId="260"/>
            <ac:spMk id="32" creationId="{83BCBB4F-3C92-6C0F-D29F-057A14447DC1}"/>
          </ac:spMkLst>
        </pc:spChg>
        <pc:spChg chg="add mod">
          <ac:chgData name="Samayoa, Marissa (sama8072@vandals.uidaho.edu)" userId="S::sama8072@vandals.uidaho.edu::18c35f46-1e2b-4815-ae5f-8d6f600de6b7" providerId="AD" clId="Web-{A8830DB7-CB27-F6A2-7A47-8EB8FB6EE27C}" dt="2024-04-09T22:42:31.381" v="229" actId="1076"/>
          <ac:spMkLst>
            <pc:docMk/>
            <pc:sldMk cId="3009006663" sldId="260"/>
            <ac:spMk id="33" creationId="{6F2BE903-2F6D-33C1-A8F2-E6BDDCDAAA1C}"/>
          </ac:spMkLst>
        </pc:spChg>
        <pc:spChg chg="add mod">
          <ac:chgData name="Samayoa, Marissa (sama8072@vandals.uidaho.edu)" userId="S::sama8072@vandals.uidaho.edu::18c35f46-1e2b-4815-ae5f-8d6f600de6b7" providerId="AD" clId="Web-{A8830DB7-CB27-F6A2-7A47-8EB8FB6EE27C}" dt="2024-04-09T22:54:21.436" v="439" actId="1076"/>
          <ac:spMkLst>
            <pc:docMk/>
            <pc:sldMk cId="3009006663" sldId="260"/>
            <ac:spMk id="34" creationId="{B0F250D8-14E5-0182-7222-C79ABB02F647}"/>
          </ac:spMkLst>
        </pc:spChg>
        <pc:spChg chg="add mod">
          <ac:chgData name="Samayoa, Marissa (sama8072@vandals.uidaho.edu)" userId="S::sama8072@vandals.uidaho.edu::18c35f46-1e2b-4815-ae5f-8d6f600de6b7" providerId="AD" clId="Web-{A8830DB7-CB27-F6A2-7A47-8EB8FB6EE27C}" dt="2024-04-09T22:54:21.451" v="440" actId="1076"/>
          <ac:spMkLst>
            <pc:docMk/>
            <pc:sldMk cId="3009006663" sldId="260"/>
            <ac:spMk id="35" creationId="{F5E2B5E0-653E-C990-BC8F-57237C1380BD}"/>
          </ac:spMkLst>
        </pc:spChg>
        <pc:spChg chg="add mod">
          <ac:chgData name="Samayoa, Marissa (sama8072@vandals.uidaho.edu)" userId="S::sama8072@vandals.uidaho.edu::18c35f46-1e2b-4815-ae5f-8d6f600de6b7" providerId="AD" clId="Web-{A8830DB7-CB27-F6A2-7A47-8EB8FB6EE27C}" dt="2024-04-09T23:11:41.751" v="517" actId="14100"/>
          <ac:spMkLst>
            <pc:docMk/>
            <pc:sldMk cId="3009006663" sldId="260"/>
            <ac:spMk id="36" creationId="{2849AF1A-FE19-F2D1-30BE-C0FAD5647223}"/>
          </ac:spMkLst>
        </pc:spChg>
        <pc:spChg chg="mod">
          <ac:chgData name="Samayoa, Marissa (sama8072@vandals.uidaho.edu)" userId="S::sama8072@vandals.uidaho.edu::18c35f46-1e2b-4815-ae5f-8d6f600de6b7" providerId="AD" clId="Web-{A8830DB7-CB27-F6A2-7A47-8EB8FB6EE27C}" dt="2024-04-09T23:11:48.001" v="523" actId="1076"/>
          <ac:spMkLst>
            <pc:docMk/>
            <pc:sldMk cId="3009006663" sldId="260"/>
            <ac:spMk id="37" creationId="{C987C8BA-2011-0130-3D34-AEA434262AE3}"/>
          </ac:spMkLst>
        </pc:spChg>
        <pc:picChg chg="add del mod">
          <ac:chgData name="Samayoa, Marissa (sama8072@vandals.uidaho.edu)" userId="S::sama8072@vandals.uidaho.edu::18c35f46-1e2b-4815-ae5f-8d6f600de6b7" providerId="AD" clId="Web-{A8830DB7-CB27-F6A2-7A47-8EB8FB6EE27C}" dt="2024-04-09T22:57:56.161" v="470"/>
          <ac:picMkLst>
            <pc:docMk/>
            <pc:sldMk cId="3009006663" sldId="260"/>
            <ac:picMk id="6" creationId="{645E611A-8258-57AC-3F6A-FCC8BA9A7672}"/>
          </ac:picMkLst>
        </pc:picChg>
        <pc:picChg chg="add del mod">
          <ac:chgData name="Samayoa, Marissa (sama8072@vandals.uidaho.edu)" userId="S::sama8072@vandals.uidaho.edu::18c35f46-1e2b-4815-ae5f-8d6f600de6b7" providerId="AD" clId="Web-{A8830DB7-CB27-F6A2-7A47-8EB8FB6EE27C}" dt="2024-04-09T22:58:02.318" v="471"/>
          <ac:picMkLst>
            <pc:docMk/>
            <pc:sldMk cId="3009006663" sldId="260"/>
            <ac:picMk id="22" creationId="{F9EE543B-B2A9-5FF3-7D54-BE3F45760368}"/>
          </ac:picMkLst>
        </pc:picChg>
        <pc:picChg chg="add mod">
          <ac:chgData name="Samayoa, Marissa (sama8072@vandals.uidaho.edu)" userId="S::sama8072@vandals.uidaho.edu::18c35f46-1e2b-4815-ae5f-8d6f600de6b7" providerId="AD" clId="Web-{A8830DB7-CB27-F6A2-7A47-8EB8FB6EE27C}" dt="2024-04-09T23:12:16.314" v="528" actId="14100"/>
          <ac:picMkLst>
            <pc:docMk/>
            <pc:sldMk cId="3009006663" sldId="260"/>
            <ac:picMk id="32" creationId="{926E5BE8-F027-0420-B83C-BF45C2DDD7F1}"/>
          </ac:picMkLst>
        </pc:picChg>
        <pc:picChg chg="add mod">
          <ac:chgData name="Samayoa, Marissa (sama8072@vandals.uidaho.edu)" userId="S::sama8072@vandals.uidaho.edu::18c35f46-1e2b-4815-ae5f-8d6f600de6b7" providerId="AD" clId="Web-{A8830DB7-CB27-F6A2-7A47-8EB8FB6EE27C}" dt="2024-04-09T23:06:18.100" v="483" actId="1076"/>
          <ac:picMkLst>
            <pc:docMk/>
            <pc:sldMk cId="3009006663" sldId="260"/>
            <ac:picMk id="38" creationId="{1EC01CE9-6FD8-56A6-6409-0EFC89E32AD3}"/>
          </ac:picMkLst>
        </pc:picChg>
      </pc:sldChg>
      <pc:sldChg chg="new del">
        <pc:chgData name="Samayoa, Marissa (sama8072@vandals.uidaho.edu)" userId="S::sama8072@vandals.uidaho.edu::18c35f46-1e2b-4815-ae5f-8d6f600de6b7" providerId="AD" clId="Web-{A8830DB7-CB27-F6A2-7A47-8EB8FB6EE27C}" dt="2024-04-09T23:03:44.001" v="477"/>
        <pc:sldMkLst>
          <pc:docMk/>
          <pc:sldMk cId="3802323418" sldId="26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Дата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6D41B0E-0A9B-FB43-B29A-2C5A495EA0A7}" type="datetimeFigureOut">
              <a:rPr lang="ru-RU" smtClean="0">
                <a:latin typeface="Archivo Regular" charset="0"/>
              </a:rPr>
              <a:t>17.04.2024</a:t>
            </a:fld>
            <a:endParaRPr lang="ru-RU">
              <a:latin typeface="Archivo Regular" charset="0"/>
            </a:endParaRPr>
          </a:p>
        </p:txBody>
      </p:sp>
      <p:sp>
        <p:nvSpPr>
          <p:cNvPr id="4" name="Нижний колонтитул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latin typeface="Archivo Regular" charset="0"/>
            </a:endParaRPr>
          </a:p>
        </p:txBody>
      </p:sp>
      <p:sp>
        <p:nvSpPr>
          <p:cNvPr id="5" name="Номер слайда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2111949-EE69-F440-BF44-484174DCC2AF}" type="slidenum">
              <a:rPr lang="ru-RU" smtClean="0">
                <a:latin typeface="Archivo Regular" charset="0"/>
              </a:rPr>
              <a:t>‹#›</a:t>
            </a:fld>
            <a:endParaRPr lang="ru-RU">
              <a:latin typeface="Archivo Regular" charset="0"/>
            </a:endParaRPr>
          </a:p>
        </p:txBody>
      </p:sp>
      <p:sp>
        <p:nvSpPr>
          <p:cNvPr id="6" name="Верхний колонтитул 5"/>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latin typeface="Archivo Regular" charset="0"/>
            </a:endParaRPr>
          </a:p>
        </p:txBody>
      </p:sp>
    </p:spTree>
    <p:extLst>
      <p:ext uri="{BB962C8B-B14F-4D97-AF65-F5344CB8AC3E}">
        <p14:creationId xmlns:p14="http://schemas.microsoft.com/office/powerpoint/2010/main" val="23992427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rchivo Regular" charset="0"/>
              </a:defRPr>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rchivo Regular" charset="0"/>
              </a:defRPr>
            </a:lvl1pPr>
          </a:lstStyle>
          <a:p>
            <a:fld id="{E7E03F2D-4C40-8A47-B131-FA84CE0A3C0A}" type="datetimeFigureOut">
              <a:rPr lang="ru-RU" smtClean="0"/>
              <a:pPr/>
              <a:t>17.04.2024</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err="1"/>
              <a:t>Образец</a:t>
            </a:r>
            <a:r>
              <a:rPr lang="en-US"/>
              <a:t> </a:t>
            </a:r>
            <a:r>
              <a:rPr lang="en-US" err="1"/>
              <a:t>текста</a:t>
            </a:r>
            <a:endParaRPr lang="en-US"/>
          </a:p>
          <a:p>
            <a:pPr lvl="1"/>
            <a:r>
              <a:rPr lang="en-US" err="1"/>
              <a:t>Второй</a:t>
            </a:r>
            <a:r>
              <a:rPr lang="en-US"/>
              <a:t> </a:t>
            </a:r>
            <a:r>
              <a:rPr lang="en-US" err="1"/>
              <a:t>уровень</a:t>
            </a:r>
            <a:endParaRPr lang="en-US"/>
          </a:p>
          <a:p>
            <a:pPr lvl="2"/>
            <a:r>
              <a:rPr lang="en-US" err="1"/>
              <a:t>Третий</a:t>
            </a:r>
            <a:r>
              <a:rPr lang="en-US"/>
              <a:t> </a:t>
            </a:r>
            <a:r>
              <a:rPr lang="en-US" err="1"/>
              <a:t>уровень</a:t>
            </a:r>
            <a:endParaRPr lang="en-US"/>
          </a:p>
          <a:p>
            <a:pPr lvl="3"/>
            <a:r>
              <a:rPr lang="en-US" err="1"/>
              <a:t>Четвертый</a:t>
            </a:r>
            <a:r>
              <a:rPr lang="en-US"/>
              <a:t> </a:t>
            </a:r>
            <a:r>
              <a:rPr lang="en-US" err="1"/>
              <a:t>уровень</a:t>
            </a:r>
            <a:endParaRPr lang="en-US"/>
          </a:p>
          <a:p>
            <a:pPr lvl="4"/>
            <a:r>
              <a:rPr lang="en-US" err="1"/>
              <a:t>Пятый</a:t>
            </a:r>
            <a:r>
              <a:rPr lang="en-US"/>
              <a:t> </a:t>
            </a:r>
            <a:r>
              <a:rPr lang="en-US" err="1"/>
              <a:t>уровень</a:t>
            </a:r>
            <a:endParaRPr lang="ru-RU"/>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rchivo Regular" charset="0"/>
              </a:defRPr>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rchivo Regular" charset="0"/>
              </a:defRPr>
            </a:lvl1pPr>
          </a:lstStyle>
          <a:p>
            <a:fld id="{013FC40D-6FB9-1648-B027-EAD4E7DC4F2C}" type="slidenum">
              <a:rPr lang="ru-RU" smtClean="0"/>
              <a:pPr/>
              <a:t>‹#›</a:t>
            </a:fld>
            <a:endParaRPr lang="ru-RU"/>
          </a:p>
        </p:txBody>
      </p:sp>
    </p:spTree>
    <p:extLst>
      <p:ext uri="{BB962C8B-B14F-4D97-AF65-F5344CB8AC3E}">
        <p14:creationId xmlns:p14="http://schemas.microsoft.com/office/powerpoint/2010/main" val="4180741598"/>
      </p:ext>
    </p:extLst>
  </p:cSld>
  <p:clrMap bg1="lt1" tx1="dk1" bg2="lt2" tx2="dk2" accent1="accent1" accent2="accent2" accent3="accent3" accent4="accent4" accent5="accent5" accent6="accent6" hlink="hlink" folHlink="folHlink"/>
  <p:hf hdr="0" ftr="0" dt="0"/>
  <p:notesStyle>
    <a:lvl1pPr marL="0" algn="l" defTabSz="2047006" rtl="0" eaLnBrk="1" latinLnBrk="0" hangingPunct="1">
      <a:defRPr sz="5374" b="0" i="0" kern="1200">
        <a:solidFill>
          <a:schemeClr val="tx1"/>
        </a:solidFill>
        <a:latin typeface="Archivo Regular" charset="0"/>
        <a:ea typeface="+mn-ea"/>
        <a:cs typeface="+mn-cs"/>
      </a:defRPr>
    </a:lvl1pPr>
    <a:lvl2pPr marL="2047006" algn="l" defTabSz="2047006" rtl="0" eaLnBrk="1" latinLnBrk="0" hangingPunct="1">
      <a:defRPr sz="5374" b="0" i="0" kern="1200">
        <a:solidFill>
          <a:schemeClr val="tx1"/>
        </a:solidFill>
        <a:latin typeface="Archivo Regular" charset="0"/>
        <a:ea typeface="+mn-ea"/>
        <a:cs typeface="+mn-cs"/>
      </a:defRPr>
    </a:lvl2pPr>
    <a:lvl3pPr marL="4094009" algn="l" defTabSz="2047006" rtl="0" eaLnBrk="1" latinLnBrk="0" hangingPunct="1">
      <a:defRPr sz="5374" b="0" i="0" kern="1200">
        <a:solidFill>
          <a:schemeClr val="tx1"/>
        </a:solidFill>
        <a:latin typeface="Archivo Regular" charset="0"/>
        <a:ea typeface="+mn-ea"/>
        <a:cs typeface="+mn-cs"/>
      </a:defRPr>
    </a:lvl3pPr>
    <a:lvl4pPr marL="6141015" algn="l" defTabSz="2047006" rtl="0" eaLnBrk="1" latinLnBrk="0" hangingPunct="1">
      <a:defRPr sz="5374" b="0" i="0" kern="1200">
        <a:solidFill>
          <a:schemeClr val="tx1"/>
        </a:solidFill>
        <a:latin typeface="Archivo Regular" charset="0"/>
        <a:ea typeface="+mn-ea"/>
        <a:cs typeface="+mn-cs"/>
      </a:defRPr>
    </a:lvl4pPr>
    <a:lvl5pPr marL="8188019" algn="l" defTabSz="2047006" rtl="0" eaLnBrk="1" latinLnBrk="0" hangingPunct="1">
      <a:defRPr sz="5374" b="0" i="0" kern="1200">
        <a:solidFill>
          <a:schemeClr val="tx1"/>
        </a:solidFill>
        <a:latin typeface="Archivo Regular" charset="0"/>
        <a:ea typeface="+mn-ea"/>
        <a:cs typeface="+mn-cs"/>
      </a:defRPr>
    </a:lvl5pPr>
    <a:lvl6pPr marL="10235020" algn="l" defTabSz="2047006" rtl="0" eaLnBrk="1" latinLnBrk="0" hangingPunct="1">
      <a:defRPr sz="5374" kern="1200">
        <a:solidFill>
          <a:schemeClr val="tx1"/>
        </a:solidFill>
        <a:latin typeface="+mn-lt"/>
        <a:ea typeface="+mn-ea"/>
        <a:cs typeface="+mn-cs"/>
      </a:defRPr>
    </a:lvl6pPr>
    <a:lvl7pPr marL="12282024" algn="l" defTabSz="2047006" rtl="0" eaLnBrk="1" latinLnBrk="0" hangingPunct="1">
      <a:defRPr sz="5374" kern="1200">
        <a:solidFill>
          <a:schemeClr val="tx1"/>
        </a:solidFill>
        <a:latin typeface="+mn-lt"/>
        <a:ea typeface="+mn-ea"/>
        <a:cs typeface="+mn-cs"/>
      </a:defRPr>
    </a:lvl7pPr>
    <a:lvl8pPr marL="14329030" algn="l" defTabSz="2047006" rtl="0" eaLnBrk="1" latinLnBrk="0" hangingPunct="1">
      <a:defRPr sz="5374" kern="1200">
        <a:solidFill>
          <a:schemeClr val="tx1"/>
        </a:solidFill>
        <a:latin typeface="+mn-lt"/>
        <a:ea typeface="+mn-ea"/>
        <a:cs typeface="+mn-cs"/>
      </a:defRPr>
    </a:lvl8pPr>
    <a:lvl9pPr marL="16376036" algn="l" defTabSz="2047006" rtl="0" eaLnBrk="1" latinLnBrk="0" hangingPunct="1">
      <a:defRPr sz="5374"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382804" y="7735830"/>
            <a:ext cx="23329968" cy="830997"/>
          </a:xfrm>
        </p:spPr>
        <p:txBody>
          <a:bodyPr/>
          <a:lstStyle>
            <a:lvl1pPr marL="0" indent="0">
              <a:lnSpc>
                <a:spcPct val="100000"/>
              </a:lnSpc>
              <a:buNone/>
              <a:defRPr sz="5400" b="1" cap="all" baseline="0"/>
            </a:lvl1pPr>
          </a:lstStyle>
          <a:p>
            <a:pPr lvl="0"/>
            <a:r>
              <a:rPr lang="en-US"/>
              <a:t>CLICK TO ADD SUBHEAD</a:t>
            </a:r>
          </a:p>
        </p:txBody>
      </p:sp>
      <p:sp>
        <p:nvSpPr>
          <p:cNvPr id="10" name="Text Placeholder 9"/>
          <p:cNvSpPr>
            <a:spLocks noGrp="1"/>
          </p:cNvSpPr>
          <p:nvPr>
            <p:ph type="body" sz="quarter" idx="11" hasCustomPrompt="1"/>
          </p:nvPr>
        </p:nvSpPr>
        <p:spPr>
          <a:xfrm>
            <a:off x="3071446" y="9220200"/>
            <a:ext cx="8335108" cy="7924800"/>
          </a:xfrm>
        </p:spPr>
        <p:txBody>
          <a:bodyPr/>
          <a:lstStyle>
            <a:lvl1pPr marL="0" marR="0" indent="0" algn="l" defTabSz="2438361" rtl="0" eaLnBrk="1" fontAlgn="auto" latinLnBrk="0" hangingPunct="1">
              <a:lnSpc>
                <a:spcPts val="5300"/>
              </a:lnSpc>
              <a:spcBef>
                <a:spcPts val="0"/>
              </a:spcBef>
              <a:spcAft>
                <a:spcPts val="2500"/>
              </a:spcAft>
              <a:buClrTx/>
              <a:buSzTx/>
              <a:buFont typeface="Arial" panose="020B0604020202020204" pitchFamily="34" charset="0"/>
              <a:buNone/>
              <a:tabLst/>
              <a:defRPr lang="en-US" sz="3300" b="0" i="0" baseline="0" smtClean="0">
                <a:effectLst/>
                <a:latin typeface="Franklin Gothic Book" panose="020B0503020102020204" pitchFamily="34" charset="0"/>
              </a:defRPr>
            </a:lvl1pPr>
          </a:lstStyle>
          <a:p>
            <a:r>
              <a:rPr lang="en-US"/>
              <a:t>Click to add text. </a:t>
            </a:r>
            <a:r>
              <a:rPr lang="en-US" err="1"/>
              <a:t>Laborror</a:t>
            </a:r>
            <a:r>
              <a:rPr lang="en-US"/>
              <a:t> </a:t>
            </a:r>
            <a:r>
              <a:rPr lang="en-US" err="1"/>
              <a:t>eculparum</a:t>
            </a:r>
            <a:r>
              <a:rPr lang="en-US"/>
              <a:t> del in pro </a:t>
            </a:r>
            <a:r>
              <a:rPr lang="en-US" err="1"/>
              <a:t>esed</a:t>
            </a:r>
            <a:r>
              <a:rPr lang="en-US"/>
              <a:t> </a:t>
            </a:r>
            <a:r>
              <a:rPr lang="en-US" err="1"/>
              <a:t>entio</a:t>
            </a:r>
            <a:r>
              <a:rPr lang="en-US"/>
              <a:t>. Name </a:t>
            </a:r>
            <a:r>
              <a:rPr lang="en-US" err="1"/>
              <a:t>ped</a:t>
            </a:r>
            <a:r>
              <a:rPr lang="en-US"/>
              <a:t> </a:t>
            </a:r>
            <a:r>
              <a:rPr lang="en-US" err="1"/>
              <a:t>ea</a:t>
            </a:r>
            <a:r>
              <a:rPr lang="en-US"/>
              <a:t> que </a:t>
            </a:r>
            <a:r>
              <a:rPr lang="en-US" err="1"/>
              <a:t>rehendaepre</a:t>
            </a:r>
            <a:r>
              <a:rPr lang="en-US"/>
              <a:t> </a:t>
            </a:r>
            <a:r>
              <a:rPr lang="en-US" err="1"/>
              <a:t>occus</a:t>
            </a:r>
            <a:r>
              <a:rPr lang="en-US"/>
              <a:t> </a:t>
            </a:r>
            <a:r>
              <a:rPr lang="en-US" err="1"/>
              <a:t>dionem</a:t>
            </a:r>
            <a:r>
              <a:rPr lang="en-US"/>
              <a:t> </a:t>
            </a:r>
            <a:r>
              <a:rPr lang="en-US" err="1"/>
              <a:t>quatecta</a:t>
            </a:r>
            <a:r>
              <a:rPr lang="en-US"/>
              <a:t> qui </a:t>
            </a:r>
            <a:r>
              <a:rPr lang="en-US" err="1"/>
              <a:t>bea</a:t>
            </a:r>
            <a:r>
              <a:rPr lang="en-US"/>
              <a:t> </a:t>
            </a:r>
            <a:r>
              <a:rPr lang="en-US" err="1"/>
              <a:t>voloriassus</a:t>
            </a:r>
            <a:r>
              <a:rPr lang="en-US"/>
              <a:t> </a:t>
            </a:r>
            <a:r>
              <a:rPr lang="en-US" err="1"/>
              <a:t>ilibusa</a:t>
            </a:r>
            <a:r>
              <a:rPr lang="en-US"/>
              <a:t> </a:t>
            </a:r>
            <a:r>
              <a:rPr lang="en-US" err="1"/>
              <a:t>velenecto</a:t>
            </a:r>
            <a:r>
              <a:rPr lang="en-US"/>
              <a:t> </a:t>
            </a:r>
            <a:r>
              <a:rPr lang="en-US" err="1"/>
              <a:t>imus</a:t>
            </a:r>
            <a:r>
              <a:rPr lang="en-US"/>
              <a:t>, </a:t>
            </a:r>
            <a:r>
              <a:rPr lang="en-US" err="1"/>
              <a:t>ut</a:t>
            </a:r>
            <a:r>
              <a:rPr lang="en-US"/>
              <a:t> </a:t>
            </a:r>
            <a:r>
              <a:rPr lang="en-US" err="1"/>
              <a:t>hariaestiis</a:t>
            </a:r>
            <a:r>
              <a:rPr lang="en-US"/>
              <a:t> </a:t>
            </a:r>
            <a:r>
              <a:rPr lang="en-US" err="1"/>
              <a:t>eosapidunt</a:t>
            </a:r>
            <a:r>
              <a:rPr lang="en-US"/>
              <a:t> quam </a:t>
            </a:r>
            <a:r>
              <a:rPr lang="en-US" err="1"/>
              <a:t>suntiusdae</a:t>
            </a:r>
            <a:r>
              <a:rPr lang="en-US"/>
              <a:t> </a:t>
            </a:r>
            <a:r>
              <a:rPr lang="en-US" err="1"/>
              <a:t>nihicidem</a:t>
            </a:r>
            <a:r>
              <a:rPr lang="en-US"/>
              <a:t> rem. </a:t>
            </a:r>
            <a:r>
              <a:rPr lang="en-US" err="1"/>
              <a:t>Ut</a:t>
            </a:r>
            <a:r>
              <a:rPr lang="en-US"/>
              <a:t> lam, </a:t>
            </a:r>
            <a:r>
              <a:rPr lang="en-US" err="1"/>
              <a:t>odi</a:t>
            </a:r>
            <a:r>
              <a:rPr lang="en-US"/>
              <a:t> id </a:t>
            </a:r>
            <a:r>
              <a:rPr lang="en-US" err="1"/>
              <a:t>ea</a:t>
            </a:r>
            <a:r>
              <a:rPr lang="en-US"/>
              <a:t> sit et </a:t>
            </a:r>
            <a:r>
              <a:rPr lang="en-US" err="1"/>
              <a:t>laut</a:t>
            </a:r>
            <a:r>
              <a:rPr lang="en-US"/>
              <a:t> </a:t>
            </a:r>
            <a:r>
              <a:rPr lang="en-US" err="1"/>
              <a:t>aut</a:t>
            </a:r>
            <a:r>
              <a:rPr lang="en-US"/>
              <a:t> </a:t>
            </a:r>
            <a:r>
              <a:rPr lang="en-US" err="1"/>
              <a:t>lique</a:t>
            </a:r>
            <a:r>
              <a:rPr lang="en-US"/>
              <a:t> quid </a:t>
            </a:r>
            <a:r>
              <a:rPr lang="en-US" err="1"/>
              <a:t>modiae</a:t>
            </a:r>
            <a:r>
              <a:rPr lang="en-US"/>
              <a:t> </a:t>
            </a:r>
            <a:r>
              <a:rPr lang="en-US" err="1"/>
              <a:t>endi</a:t>
            </a:r>
            <a:r>
              <a:rPr lang="en-US"/>
              <a:t> </a:t>
            </a:r>
            <a:r>
              <a:rPr lang="en-US" err="1"/>
              <a:t>vitem</a:t>
            </a:r>
            <a:r>
              <a:rPr lang="en-US"/>
              <a:t> </a:t>
            </a:r>
            <a:r>
              <a:rPr lang="en-US" err="1"/>
              <a:t>volorit</a:t>
            </a:r>
            <a:r>
              <a:rPr lang="en-US"/>
              <a:t> </a:t>
            </a:r>
            <a:r>
              <a:rPr lang="en-US" err="1"/>
              <a:t>iorem</a:t>
            </a:r>
            <a:r>
              <a:rPr lang="en-US"/>
              <a:t>. Bea </a:t>
            </a:r>
            <a:r>
              <a:rPr lang="en-US" err="1"/>
              <a:t>cus</a:t>
            </a:r>
            <a:r>
              <a:rPr lang="en-US"/>
              <a:t> </a:t>
            </a:r>
            <a:r>
              <a:rPr lang="en-US" err="1"/>
              <a:t>eatis</a:t>
            </a:r>
            <a:r>
              <a:rPr lang="en-US"/>
              <a:t> </a:t>
            </a:r>
            <a:r>
              <a:rPr lang="en-US" err="1"/>
              <a:t>aut</a:t>
            </a:r>
            <a:r>
              <a:rPr lang="en-US"/>
              <a:t> </a:t>
            </a:r>
            <a:r>
              <a:rPr lang="en-US" err="1"/>
              <a:t>accus</a:t>
            </a:r>
            <a:r>
              <a:rPr lang="en-US"/>
              <a:t>, ne </a:t>
            </a:r>
            <a:r>
              <a:rPr lang="en-US" err="1"/>
              <a:t>molenda</a:t>
            </a:r>
            <a:r>
              <a:rPr lang="en-US"/>
              <a:t> </a:t>
            </a:r>
            <a:r>
              <a:rPr lang="en-US" err="1"/>
              <a:t>invelit</a:t>
            </a:r>
            <a:r>
              <a:rPr lang="en-US"/>
              <a:t> </a:t>
            </a:r>
            <a:r>
              <a:rPr lang="en-US" err="1"/>
              <a:t>iurepudae</a:t>
            </a:r>
            <a:r>
              <a:rPr lang="en-US"/>
              <a:t> </a:t>
            </a:r>
            <a:r>
              <a:rPr lang="en-US" err="1"/>
              <a:t>maximin</a:t>
            </a:r>
            <a:r>
              <a:rPr lang="en-US"/>
              <a:t> </a:t>
            </a:r>
            <a:r>
              <a:rPr lang="en-US" err="1"/>
              <a:t>imagnate</a:t>
            </a:r>
            <a:r>
              <a:rPr lang="en-US"/>
              <a:t> </a:t>
            </a:r>
            <a:r>
              <a:rPr lang="en-US" err="1"/>
              <a:t>officima</a:t>
            </a:r>
            <a:r>
              <a:rPr lang="en-US"/>
              <a:t> </a:t>
            </a:r>
            <a:r>
              <a:rPr lang="en-US" err="1"/>
              <a:t>corruptas</a:t>
            </a:r>
            <a:r>
              <a:rPr lang="en-US"/>
              <a:t> </a:t>
            </a:r>
            <a:r>
              <a:rPr lang="en-US" err="1"/>
              <a:t>simoditam</a:t>
            </a:r>
            <a:r>
              <a:rPr lang="en-US"/>
              <a:t> </a:t>
            </a:r>
            <a:r>
              <a:rPr lang="en-US" err="1"/>
              <a:t>repersp</a:t>
            </a:r>
            <a:r>
              <a:rPr lang="en-US"/>
              <a:t> </a:t>
            </a:r>
            <a:r>
              <a:rPr lang="en-US" err="1"/>
              <a:t>erumenimi</a:t>
            </a:r>
            <a:r>
              <a:rPr lang="en-US"/>
              <a:t>, </a:t>
            </a:r>
            <a:r>
              <a:rPr lang="en-US" err="1"/>
              <a:t>sitate</a:t>
            </a:r>
            <a:r>
              <a:rPr lang="en-US"/>
              <a:t> </a:t>
            </a:r>
            <a:r>
              <a:rPr lang="en-US" err="1"/>
              <a:t>vel</a:t>
            </a:r>
            <a:r>
              <a:rPr lang="en-US"/>
              <a:t> </a:t>
            </a:r>
            <a:r>
              <a:rPr lang="en-US" err="1"/>
              <a:t>maio</a:t>
            </a:r>
            <a:r>
              <a:rPr lang="en-US"/>
              <a:t>. </a:t>
            </a:r>
            <a:r>
              <a:rPr lang="en-US" err="1"/>
              <a:t>Incias</a:t>
            </a:r>
            <a:r>
              <a:rPr lang="en-US"/>
              <a:t> et </a:t>
            </a:r>
            <a:r>
              <a:rPr lang="en-US" err="1"/>
              <a:t>volupta</a:t>
            </a:r>
            <a:r>
              <a:rPr lang="en-US"/>
              <a:t> </a:t>
            </a:r>
            <a:r>
              <a:rPr lang="en-US" err="1"/>
              <a:t>ecestet</a:t>
            </a:r>
            <a:r>
              <a:rPr lang="en-US"/>
              <a:t>, </a:t>
            </a:r>
            <a:r>
              <a:rPr lang="en-US" err="1"/>
              <a:t>aut</a:t>
            </a:r>
            <a:r>
              <a:rPr lang="en-US"/>
              <a:t> </a:t>
            </a:r>
            <a:r>
              <a:rPr lang="en-US" err="1"/>
              <a:t>eum</a:t>
            </a:r>
            <a:r>
              <a:rPr lang="en-US"/>
              <a:t> am </a:t>
            </a:r>
            <a:r>
              <a:rPr lang="en-US" err="1"/>
              <a:t>ipic</a:t>
            </a:r>
            <a:r>
              <a:rPr lang="en-US"/>
              <a:t> tempore </a:t>
            </a:r>
            <a:r>
              <a:rPr lang="en-US" err="1"/>
              <a:t>explandam</a:t>
            </a:r>
            <a:r>
              <a:rPr lang="en-US"/>
              <a:t>. </a:t>
            </a:r>
          </a:p>
        </p:txBody>
      </p:sp>
      <p:sp>
        <p:nvSpPr>
          <p:cNvPr id="5" name="Text Placeholder 4"/>
          <p:cNvSpPr>
            <a:spLocks noGrp="1"/>
          </p:cNvSpPr>
          <p:nvPr>
            <p:ph type="body" sz="quarter" idx="12" hasCustomPrompt="1"/>
          </p:nvPr>
        </p:nvSpPr>
        <p:spPr>
          <a:xfrm>
            <a:off x="3071446" y="17798373"/>
            <a:ext cx="10399432" cy="679673"/>
          </a:xfrm>
        </p:spPr>
        <p:txBody>
          <a:bodyPr/>
          <a:lstStyle>
            <a:lvl1pPr marL="457182" indent="-457182">
              <a:buFontTx/>
              <a:buBlip>
                <a:blip r:embed="rId2"/>
              </a:buBlip>
              <a:defRPr/>
            </a:lvl1pPr>
          </a:lstStyle>
          <a:p>
            <a:pPr lvl="0"/>
            <a:r>
              <a:rPr lang="en-US"/>
              <a:t>Click to add bulleted list</a:t>
            </a:r>
          </a:p>
        </p:txBody>
      </p:sp>
      <p:sp>
        <p:nvSpPr>
          <p:cNvPr id="3" name="Title 2"/>
          <p:cNvSpPr>
            <a:spLocks noGrp="1"/>
          </p:cNvSpPr>
          <p:nvPr>
            <p:ph type="title" hasCustomPrompt="1"/>
          </p:nvPr>
        </p:nvSpPr>
        <p:spPr/>
        <p:txBody>
          <a:bodyPr/>
          <a:lstStyle>
            <a:lvl1pPr>
              <a:defRPr baseline="0"/>
            </a:lvl1pPr>
          </a:lstStyle>
          <a:p>
            <a:r>
              <a:rPr lang="en-US"/>
              <a:t>HEADLINE HERE</a:t>
            </a:r>
            <a:br>
              <a:rPr lang="en-US"/>
            </a:br>
            <a:r>
              <a:rPr lang="en-US"/>
              <a:t>90 PT FONT RECOMMENDED</a:t>
            </a:r>
          </a:p>
        </p:txBody>
      </p:sp>
    </p:spTree>
    <p:extLst>
      <p:ext uri="{BB962C8B-B14F-4D97-AF65-F5344CB8AC3E}">
        <p14:creationId xmlns:p14="http://schemas.microsoft.com/office/powerpoint/2010/main" val="1046342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054558" y="7387257"/>
            <a:ext cx="23329968" cy="830997"/>
          </a:xfrm>
        </p:spPr>
        <p:txBody>
          <a:bodyPr/>
          <a:lstStyle>
            <a:lvl1pPr marL="0" indent="0">
              <a:lnSpc>
                <a:spcPct val="100000"/>
              </a:lnSpc>
              <a:buNone/>
              <a:defRPr sz="5400" b="1" cap="all" baseline="0"/>
            </a:lvl1pPr>
          </a:lstStyle>
          <a:p>
            <a:pPr lvl="0"/>
            <a:r>
              <a:rPr lang="en-US"/>
              <a:t>CLICK TO ADD SUBHEAD</a:t>
            </a:r>
          </a:p>
        </p:txBody>
      </p:sp>
      <p:sp>
        <p:nvSpPr>
          <p:cNvPr id="10" name="Text Placeholder 9"/>
          <p:cNvSpPr>
            <a:spLocks noGrp="1"/>
          </p:cNvSpPr>
          <p:nvPr>
            <p:ph type="body" sz="quarter" idx="11" hasCustomPrompt="1"/>
          </p:nvPr>
        </p:nvSpPr>
        <p:spPr>
          <a:xfrm>
            <a:off x="2743200" y="8871627"/>
            <a:ext cx="8335108" cy="7924800"/>
          </a:xfrm>
        </p:spPr>
        <p:txBody>
          <a:bodyPr/>
          <a:lstStyle>
            <a:lvl1pPr marL="0" marR="0" indent="0" algn="l" defTabSz="2438361" rtl="0" eaLnBrk="1" fontAlgn="auto" latinLnBrk="0" hangingPunct="1">
              <a:lnSpc>
                <a:spcPts val="5300"/>
              </a:lnSpc>
              <a:spcBef>
                <a:spcPts val="0"/>
              </a:spcBef>
              <a:spcAft>
                <a:spcPts val="2500"/>
              </a:spcAft>
              <a:buClrTx/>
              <a:buSzTx/>
              <a:buFont typeface="Arial" panose="020B0604020202020204" pitchFamily="34" charset="0"/>
              <a:buNone/>
              <a:tabLst/>
              <a:defRPr lang="en-US" sz="3300" b="0" i="0" baseline="0" smtClean="0">
                <a:effectLst/>
                <a:latin typeface="Franklin Gothic Book" panose="020B0503020102020204" pitchFamily="34" charset="0"/>
              </a:defRPr>
            </a:lvl1pPr>
          </a:lstStyle>
          <a:p>
            <a:r>
              <a:rPr lang="en-US"/>
              <a:t>Click to add text. </a:t>
            </a:r>
            <a:r>
              <a:rPr lang="en-US" err="1"/>
              <a:t>Laborror</a:t>
            </a:r>
            <a:r>
              <a:rPr lang="en-US"/>
              <a:t> </a:t>
            </a:r>
            <a:r>
              <a:rPr lang="en-US" err="1"/>
              <a:t>eculparum</a:t>
            </a:r>
            <a:r>
              <a:rPr lang="en-US"/>
              <a:t> del in pro </a:t>
            </a:r>
            <a:r>
              <a:rPr lang="en-US" err="1"/>
              <a:t>esed</a:t>
            </a:r>
            <a:r>
              <a:rPr lang="en-US"/>
              <a:t> </a:t>
            </a:r>
            <a:r>
              <a:rPr lang="en-US" err="1"/>
              <a:t>entio</a:t>
            </a:r>
            <a:r>
              <a:rPr lang="en-US"/>
              <a:t>. Name </a:t>
            </a:r>
            <a:r>
              <a:rPr lang="en-US" err="1"/>
              <a:t>ped</a:t>
            </a:r>
            <a:r>
              <a:rPr lang="en-US"/>
              <a:t> </a:t>
            </a:r>
            <a:r>
              <a:rPr lang="en-US" err="1"/>
              <a:t>ea</a:t>
            </a:r>
            <a:r>
              <a:rPr lang="en-US"/>
              <a:t> que </a:t>
            </a:r>
            <a:r>
              <a:rPr lang="en-US" err="1"/>
              <a:t>rehendaepre</a:t>
            </a:r>
            <a:r>
              <a:rPr lang="en-US"/>
              <a:t> </a:t>
            </a:r>
            <a:r>
              <a:rPr lang="en-US" err="1"/>
              <a:t>occus</a:t>
            </a:r>
            <a:r>
              <a:rPr lang="en-US"/>
              <a:t> </a:t>
            </a:r>
            <a:r>
              <a:rPr lang="en-US" err="1"/>
              <a:t>dionem</a:t>
            </a:r>
            <a:r>
              <a:rPr lang="en-US"/>
              <a:t> </a:t>
            </a:r>
            <a:r>
              <a:rPr lang="en-US" err="1"/>
              <a:t>quatecta</a:t>
            </a:r>
            <a:r>
              <a:rPr lang="en-US"/>
              <a:t> qui </a:t>
            </a:r>
            <a:r>
              <a:rPr lang="en-US" err="1"/>
              <a:t>bea</a:t>
            </a:r>
            <a:r>
              <a:rPr lang="en-US"/>
              <a:t> </a:t>
            </a:r>
            <a:r>
              <a:rPr lang="en-US" err="1"/>
              <a:t>voloriassus</a:t>
            </a:r>
            <a:r>
              <a:rPr lang="en-US"/>
              <a:t> </a:t>
            </a:r>
            <a:r>
              <a:rPr lang="en-US" err="1"/>
              <a:t>ilibusa</a:t>
            </a:r>
            <a:r>
              <a:rPr lang="en-US"/>
              <a:t> </a:t>
            </a:r>
            <a:r>
              <a:rPr lang="en-US" err="1"/>
              <a:t>velenecto</a:t>
            </a:r>
            <a:r>
              <a:rPr lang="en-US"/>
              <a:t> </a:t>
            </a:r>
            <a:r>
              <a:rPr lang="en-US" err="1"/>
              <a:t>imus</a:t>
            </a:r>
            <a:r>
              <a:rPr lang="en-US"/>
              <a:t>, </a:t>
            </a:r>
            <a:r>
              <a:rPr lang="en-US" err="1"/>
              <a:t>ut</a:t>
            </a:r>
            <a:r>
              <a:rPr lang="en-US"/>
              <a:t> </a:t>
            </a:r>
            <a:r>
              <a:rPr lang="en-US" err="1"/>
              <a:t>hariaestiis</a:t>
            </a:r>
            <a:r>
              <a:rPr lang="en-US"/>
              <a:t> </a:t>
            </a:r>
            <a:r>
              <a:rPr lang="en-US" err="1"/>
              <a:t>eosapidunt</a:t>
            </a:r>
            <a:r>
              <a:rPr lang="en-US"/>
              <a:t> quam </a:t>
            </a:r>
            <a:r>
              <a:rPr lang="en-US" err="1"/>
              <a:t>suntiusdae</a:t>
            </a:r>
            <a:r>
              <a:rPr lang="en-US"/>
              <a:t> </a:t>
            </a:r>
            <a:r>
              <a:rPr lang="en-US" err="1"/>
              <a:t>nihicidem</a:t>
            </a:r>
            <a:r>
              <a:rPr lang="en-US"/>
              <a:t> rem. </a:t>
            </a:r>
            <a:r>
              <a:rPr lang="en-US" err="1"/>
              <a:t>Ut</a:t>
            </a:r>
            <a:r>
              <a:rPr lang="en-US"/>
              <a:t> lam, </a:t>
            </a:r>
            <a:r>
              <a:rPr lang="en-US" err="1"/>
              <a:t>odi</a:t>
            </a:r>
            <a:r>
              <a:rPr lang="en-US"/>
              <a:t> id </a:t>
            </a:r>
            <a:r>
              <a:rPr lang="en-US" err="1"/>
              <a:t>ea</a:t>
            </a:r>
            <a:r>
              <a:rPr lang="en-US"/>
              <a:t> sit et </a:t>
            </a:r>
            <a:r>
              <a:rPr lang="en-US" err="1"/>
              <a:t>laut</a:t>
            </a:r>
            <a:r>
              <a:rPr lang="en-US"/>
              <a:t> </a:t>
            </a:r>
            <a:r>
              <a:rPr lang="en-US" err="1"/>
              <a:t>aut</a:t>
            </a:r>
            <a:r>
              <a:rPr lang="en-US"/>
              <a:t> </a:t>
            </a:r>
            <a:r>
              <a:rPr lang="en-US" err="1"/>
              <a:t>lique</a:t>
            </a:r>
            <a:r>
              <a:rPr lang="en-US"/>
              <a:t> quid </a:t>
            </a:r>
            <a:r>
              <a:rPr lang="en-US" err="1"/>
              <a:t>modiae</a:t>
            </a:r>
            <a:r>
              <a:rPr lang="en-US"/>
              <a:t> </a:t>
            </a:r>
            <a:r>
              <a:rPr lang="en-US" err="1"/>
              <a:t>endi</a:t>
            </a:r>
            <a:r>
              <a:rPr lang="en-US"/>
              <a:t> </a:t>
            </a:r>
            <a:r>
              <a:rPr lang="en-US" err="1"/>
              <a:t>vitem</a:t>
            </a:r>
            <a:r>
              <a:rPr lang="en-US"/>
              <a:t> </a:t>
            </a:r>
            <a:r>
              <a:rPr lang="en-US" err="1"/>
              <a:t>volorit</a:t>
            </a:r>
            <a:r>
              <a:rPr lang="en-US"/>
              <a:t> </a:t>
            </a:r>
            <a:r>
              <a:rPr lang="en-US" err="1"/>
              <a:t>iorem</a:t>
            </a:r>
            <a:r>
              <a:rPr lang="en-US"/>
              <a:t>. Bea </a:t>
            </a:r>
            <a:r>
              <a:rPr lang="en-US" err="1"/>
              <a:t>cus</a:t>
            </a:r>
            <a:r>
              <a:rPr lang="en-US"/>
              <a:t> </a:t>
            </a:r>
            <a:r>
              <a:rPr lang="en-US" err="1"/>
              <a:t>eatis</a:t>
            </a:r>
            <a:r>
              <a:rPr lang="en-US"/>
              <a:t> </a:t>
            </a:r>
            <a:r>
              <a:rPr lang="en-US" err="1"/>
              <a:t>aut</a:t>
            </a:r>
            <a:r>
              <a:rPr lang="en-US"/>
              <a:t> </a:t>
            </a:r>
            <a:r>
              <a:rPr lang="en-US" err="1"/>
              <a:t>accus</a:t>
            </a:r>
            <a:r>
              <a:rPr lang="en-US"/>
              <a:t>, ne </a:t>
            </a:r>
            <a:r>
              <a:rPr lang="en-US" err="1"/>
              <a:t>molenda</a:t>
            </a:r>
            <a:r>
              <a:rPr lang="en-US"/>
              <a:t> </a:t>
            </a:r>
            <a:r>
              <a:rPr lang="en-US" err="1"/>
              <a:t>invelit</a:t>
            </a:r>
            <a:r>
              <a:rPr lang="en-US"/>
              <a:t> </a:t>
            </a:r>
            <a:r>
              <a:rPr lang="en-US" err="1"/>
              <a:t>iurepudae</a:t>
            </a:r>
            <a:r>
              <a:rPr lang="en-US"/>
              <a:t> </a:t>
            </a:r>
            <a:r>
              <a:rPr lang="en-US" err="1"/>
              <a:t>maximin</a:t>
            </a:r>
            <a:r>
              <a:rPr lang="en-US"/>
              <a:t> </a:t>
            </a:r>
            <a:r>
              <a:rPr lang="en-US" err="1"/>
              <a:t>imagnate</a:t>
            </a:r>
            <a:r>
              <a:rPr lang="en-US"/>
              <a:t> </a:t>
            </a:r>
            <a:r>
              <a:rPr lang="en-US" err="1"/>
              <a:t>officima</a:t>
            </a:r>
            <a:r>
              <a:rPr lang="en-US"/>
              <a:t> </a:t>
            </a:r>
            <a:r>
              <a:rPr lang="en-US" err="1"/>
              <a:t>corruptas</a:t>
            </a:r>
            <a:r>
              <a:rPr lang="en-US"/>
              <a:t> </a:t>
            </a:r>
            <a:r>
              <a:rPr lang="en-US" err="1"/>
              <a:t>simoditam</a:t>
            </a:r>
            <a:r>
              <a:rPr lang="en-US"/>
              <a:t> </a:t>
            </a:r>
            <a:r>
              <a:rPr lang="en-US" err="1"/>
              <a:t>repersp</a:t>
            </a:r>
            <a:r>
              <a:rPr lang="en-US"/>
              <a:t> </a:t>
            </a:r>
            <a:r>
              <a:rPr lang="en-US" err="1"/>
              <a:t>erumenimi</a:t>
            </a:r>
            <a:r>
              <a:rPr lang="en-US"/>
              <a:t>, </a:t>
            </a:r>
            <a:r>
              <a:rPr lang="en-US" err="1"/>
              <a:t>sitate</a:t>
            </a:r>
            <a:r>
              <a:rPr lang="en-US"/>
              <a:t> </a:t>
            </a:r>
            <a:r>
              <a:rPr lang="en-US" err="1"/>
              <a:t>vel</a:t>
            </a:r>
            <a:r>
              <a:rPr lang="en-US"/>
              <a:t> </a:t>
            </a:r>
            <a:r>
              <a:rPr lang="en-US" err="1"/>
              <a:t>maio</a:t>
            </a:r>
            <a:r>
              <a:rPr lang="en-US"/>
              <a:t>. </a:t>
            </a:r>
            <a:r>
              <a:rPr lang="en-US" err="1"/>
              <a:t>Incias</a:t>
            </a:r>
            <a:r>
              <a:rPr lang="en-US"/>
              <a:t> et </a:t>
            </a:r>
            <a:r>
              <a:rPr lang="en-US" err="1"/>
              <a:t>volupta</a:t>
            </a:r>
            <a:r>
              <a:rPr lang="en-US"/>
              <a:t> </a:t>
            </a:r>
            <a:r>
              <a:rPr lang="en-US" err="1"/>
              <a:t>ecestet</a:t>
            </a:r>
            <a:r>
              <a:rPr lang="en-US"/>
              <a:t>, </a:t>
            </a:r>
            <a:r>
              <a:rPr lang="en-US" err="1"/>
              <a:t>aut</a:t>
            </a:r>
            <a:r>
              <a:rPr lang="en-US"/>
              <a:t> </a:t>
            </a:r>
            <a:r>
              <a:rPr lang="en-US" err="1"/>
              <a:t>eum</a:t>
            </a:r>
            <a:r>
              <a:rPr lang="en-US"/>
              <a:t> am </a:t>
            </a:r>
            <a:r>
              <a:rPr lang="en-US" err="1"/>
              <a:t>ipic</a:t>
            </a:r>
            <a:r>
              <a:rPr lang="en-US"/>
              <a:t> tempore </a:t>
            </a:r>
            <a:r>
              <a:rPr lang="en-US" err="1"/>
              <a:t>explandam</a:t>
            </a:r>
            <a:r>
              <a:rPr lang="en-US"/>
              <a:t>. </a:t>
            </a:r>
          </a:p>
        </p:txBody>
      </p:sp>
      <p:sp>
        <p:nvSpPr>
          <p:cNvPr id="5" name="Text Placeholder 4"/>
          <p:cNvSpPr>
            <a:spLocks noGrp="1"/>
          </p:cNvSpPr>
          <p:nvPr>
            <p:ph type="body" sz="quarter" idx="12" hasCustomPrompt="1"/>
          </p:nvPr>
        </p:nvSpPr>
        <p:spPr>
          <a:xfrm>
            <a:off x="2743200" y="17449800"/>
            <a:ext cx="10399432" cy="679673"/>
          </a:xfrm>
        </p:spPr>
        <p:txBody>
          <a:bodyPr/>
          <a:lstStyle>
            <a:lvl1pPr marL="457182" indent="-457182">
              <a:buFontTx/>
              <a:buBlip>
                <a:blip r:embed="rId2"/>
              </a:buBlip>
              <a:defRPr/>
            </a:lvl1pPr>
          </a:lstStyle>
          <a:p>
            <a:pPr lvl="0"/>
            <a:r>
              <a:rPr lang="en-US"/>
              <a:t>Click to add bulleted list</a:t>
            </a:r>
          </a:p>
        </p:txBody>
      </p:sp>
      <p:sp>
        <p:nvSpPr>
          <p:cNvPr id="3" name="Title 2"/>
          <p:cNvSpPr>
            <a:spLocks noGrp="1"/>
          </p:cNvSpPr>
          <p:nvPr>
            <p:ph type="title" hasCustomPrompt="1"/>
          </p:nvPr>
        </p:nvSpPr>
        <p:spPr>
          <a:xfrm>
            <a:off x="9448800" y="0"/>
            <a:ext cx="24152372" cy="3124200"/>
          </a:xfrm>
          <a:prstGeom prst="rect">
            <a:avLst/>
          </a:prstGeom>
        </p:spPr>
        <p:txBody>
          <a:bodyPr/>
          <a:lstStyle>
            <a:lvl1pPr>
              <a:defRPr baseline="0"/>
            </a:lvl1pPr>
          </a:lstStyle>
          <a:p>
            <a:r>
              <a:rPr lang="en-US"/>
              <a:t>HEADLINE HERE</a:t>
            </a:r>
            <a:br>
              <a:rPr lang="en-US"/>
            </a:br>
            <a:r>
              <a:rPr lang="en-US"/>
              <a:t>90 PT FONT RECOMMENDED</a:t>
            </a:r>
          </a:p>
        </p:txBody>
      </p:sp>
    </p:spTree>
    <p:extLst>
      <p:ext uri="{BB962C8B-B14F-4D97-AF65-F5344CB8AC3E}">
        <p14:creationId xmlns:p14="http://schemas.microsoft.com/office/powerpoint/2010/main" val="4289636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3276600" y="11984297"/>
            <a:ext cx="31547128" cy="4680769"/>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109136" y="0"/>
            <a:ext cx="1679846" cy="3428999"/>
          </a:xfrm>
          <a:prstGeom prst="rect">
            <a:avLst/>
          </a:prstGeom>
        </p:spPr>
      </p:pic>
      <p:sp>
        <p:nvSpPr>
          <p:cNvPr id="11" name="Title Placeholder 10"/>
          <p:cNvSpPr>
            <a:spLocks noGrp="1"/>
          </p:cNvSpPr>
          <p:nvPr>
            <p:ph type="title"/>
          </p:nvPr>
        </p:nvSpPr>
        <p:spPr>
          <a:xfrm>
            <a:off x="7239000" y="304799"/>
            <a:ext cx="26246449" cy="3124200"/>
          </a:xfrm>
          <a:prstGeom prst="rect">
            <a:avLst/>
          </a:prstGeom>
        </p:spPr>
        <p:txBody>
          <a:bodyPr vert="horz" lIns="91440" tIns="45720" rIns="91440" bIns="45720" rtlCol="0" anchor="ctr">
            <a:normAutofit/>
          </a:bodyPr>
          <a:lstStyle/>
          <a:p>
            <a:r>
              <a:rPr lang="en-US"/>
              <a:t>Click to edit Master title style</a:t>
            </a:r>
          </a:p>
        </p:txBody>
      </p:sp>
      <p:pic>
        <p:nvPicPr>
          <p:cNvPr id="5" name="Picture 4">
            <a:extLst>
              <a:ext uri="{FF2B5EF4-FFF2-40B4-BE49-F238E27FC236}">
                <a16:creationId xmlns:a16="http://schemas.microsoft.com/office/drawing/2014/main" id="{EAEE496E-BE6F-A676-3112-78A7995A09BA}"/>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66800" y="986637"/>
            <a:ext cx="9550618" cy="3124199"/>
          </a:xfrm>
          <a:prstGeom prst="rect">
            <a:avLst/>
          </a:prstGeom>
        </p:spPr>
      </p:pic>
      <p:pic>
        <p:nvPicPr>
          <p:cNvPr id="9" name="Picture 8">
            <a:extLst>
              <a:ext uri="{FF2B5EF4-FFF2-40B4-BE49-F238E27FC236}">
                <a16:creationId xmlns:a16="http://schemas.microsoft.com/office/drawing/2014/main" id="{FECC8232-901E-99BF-7AFC-4E55C8B8E7D2}"/>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a:stretch/>
        </p:blipFill>
        <p:spPr>
          <a:xfrm>
            <a:off x="30007593" y="24493510"/>
            <a:ext cx="5448295" cy="1481418"/>
          </a:xfrm>
          <a:prstGeom prst="rect">
            <a:avLst/>
          </a:prstGeom>
        </p:spPr>
      </p:pic>
      <p:sp>
        <p:nvSpPr>
          <p:cNvPr id="10" name="TextBox 9">
            <a:extLst>
              <a:ext uri="{FF2B5EF4-FFF2-40B4-BE49-F238E27FC236}">
                <a16:creationId xmlns:a16="http://schemas.microsoft.com/office/drawing/2014/main" id="{FEE21AC6-F3CA-2D10-B0C6-C1FE1B76275A}"/>
              </a:ext>
            </a:extLst>
          </p:cNvPr>
          <p:cNvSpPr txBox="1"/>
          <p:nvPr userDrawn="1"/>
        </p:nvSpPr>
        <p:spPr>
          <a:xfrm>
            <a:off x="28859774" y="26217726"/>
            <a:ext cx="7743935" cy="923330"/>
          </a:xfrm>
          <a:prstGeom prst="rect">
            <a:avLst/>
          </a:prstGeom>
          <a:noFill/>
        </p:spPr>
        <p:txBody>
          <a:bodyPr wrap="square" rtlCol="0">
            <a:spAutoFit/>
          </a:bodyPr>
          <a:lstStyle/>
          <a:p>
            <a:pPr algn="ctr"/>
            <a:r>
              <a:rPr lang="en-US" sz="5400" b="1">
                <a:solidFill>
                  <a:srgbClr val="FBC71A"/>
                </a:solidFill>
                <a:latin typeface="+mn-lt"/>
              </a:rPr>
              <a:t>2024 Capstone Project</a:t>
            </a:r>
          </a:p>
        </p:txBody>
      </p:sp>
    </p:spTree>
    <p:extLst>
      <p:ext uri="{BB962C8B-B14F-4D97-AF65-F5344CB8AC3E}">
        <p14:creationId xmlns:p14="http://schemas.microsoft.com/office/powerpoint/2010/main" val="1194585695"/>
      </p:ext>
    </p:extLst>
  </p:cSld>
  <p:clrMap bg1="lt1" tx1="dk1" bg2="lt2" tx2="dk2" accent1="accent1" accent2="accent2" accent3="accent3" accent4="accent4" accent5="accent5" accent6="accent6" hlink="hlink" folHlink="folHlink"/>
  <p:sldLayoutIdLst>
    <p:sldLayoutId id="2147484320"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txStyles>
    <p:titleStyle>
      <a:lvl1pPr algn="ctr" defTabSz="2438361" rtl="0" eaLnBrk="1" latinLnBrk="0" hangingPunct="1">
        <a:lnSpc>
          <a:spcPts val="9500"/>
        </a:lnSpc>
        <a:spcBef>
          <a:spcPct val="0"/>
        </a:spcBef>
        <a:buNone/>
        <a:defRPr sz="9000" b="1" i="0" kern="1200" cap="all" baseline="0">
          <a:solidFill>
            <a:schemeClr val="bg1"/>
          </a:solidFill>
          <a:latin typeface="Franklin Gothic Demi" panose="020B0603020102020204" pitchFamily="34" charset="0"/>
          <a:ea typeface="Franklin Gothic Demi" panose="020B0603020102020204" pitchFamily="34" charset="0"/>
          <a:cs typeface="Franklin Gothic Demi" panose="020B0603020102020204" pitchFamily="34" charset="0"/>
        </a:defRPr>
      </a:lvl1pPr>
    </p:titleStyle>
    <p:bodyStyle>
      <a:lvl1pPr marL="457182" indent="-457182" algn="l" defTabSz="2438361"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bg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362" indent="-571477" algn="l" defTabSz="2438361"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bg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2978" indent="-571477" algn="l" defTabSz="2438361"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bg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032" indent="-571477" algn="l" defTabSz="2438361"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bg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650" indent="-571477" algn="l" defTabSz="2438361"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bg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487" indent="-609589" algn="l" defTabSz="2438361"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669" indent="-609589" algn="l" defTabSz="2438361"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3849" indent="-609589" algn="l" defTabSz="2438361"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028" indent="-609589" algn="l" defTabSz="2438361"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p:bodyStyle>
    <p:otherStyle>
      <a:defPPr>
        <a:defRPr lang="ru-RU"/>
      </a:defPPr>
      <a:lvl1pPr marL="0" algn="l" defTabSz="2438361" rtl="0" eaLnBrk="1" latinLnBrk="0" hangingPunct="1">
        <a:defRPr sz="4800" kern="1200">
          <a:solidFill>
            <a:schemeClr val="tx1"/>
          </a:solidFill>
          <a:latin typeface="+mn-lt"/>
          <a:ea typeface="+mn-ea"/>
          <a:cs typeface="+mn-cs"/>
        </a:defRPr>
      </a:lvl1pPr>
      <a:lvl2pPr marL="1219180" algn="l" defTabSz="2438361" rtl="0" eaLnBrk="1" latinLnBrk="0" hangingPunct="1">
        <a:defRPr sz="4800" kern="1200">
          <a:solidFill>
            <a:schemeClr val="tx1"/>
          </a:solidFill>
          <a:latin typeface="+mn-lt"/>
          <a:ea typeface="+mn-ea"/>
          <a:cs typeface="+mn-cs"/>
        </a:defRPr>
      </a:lvl2pPr>
      <a:lvl3pPr marL="2438361" algn="l" defTabSz="2438361" rtl="0" eaLnBrk="1" latinLnBrk="0" hangingPunct="1">
        <a:defRPr sz="4800" kern="1200">
          <a:solidFill>
            <a:schemeClr val="tx1"/>
          </a:solidFill>
          <a:latin typeface="+mn-lt"/>
          <a:ea typeface="+mn-ea"/>
          <a:cs typeface="+mn-cs"/>
        </a:defRPr>
      </a:lvl3pPr>
      <a:lvl4pPr marL="3657538" algn="l" defTabSz="2438361" rtl="0" eaLnBrk="1" latinLnBrk="0" hangingPunct="1">
        <a:defRPr sz="4800" kern="1200">
          <a:solidFill>
            <a:schemeClr val="tx1"/>
          </a:solidFill>
          <a:latin typeface="+mn-lt"/>
          <a:ea typeface="+mn-ea"/>
          <a:cs typeface="+mn-cs"/>
        </a:defRPr>
      </a:lvl4pPr>
      <a:lvl5pPr marL="4876720" algn="l" defTabSz="2438361" rtl="0" eaLnBrk="1" latinLnBrk="0" hangingPunct="1">
        <a:defRPr sz="4800" kern="1200">
          <a:solidFill>
            <a:schemeClr val="tx1"/>
          </a:solidFill>
          <a:latin typeface="+mn-lt"/>
          <a:ea typeface="+mn-ea"/>
          <a:cs typeface="+mn-cs"/>
        </a:defRPr>
      </a:lvl5pPr>
      <a:lvl6pPr marL="6095899" algn="l" defTabSz="2438361" rtl="0" eaLnBrk="1" latinLnBrk="0" hangingPunct="1">
        <a:defRPr sz="4800" kern="1200">
          <a:solidFill>
            <a:schemeClr val="tx1"/>
          </a:solidFill>
          <a:latin typeface="+mn-lt"/>
          <a:ea typeface="+mn-ea"/>
          <a:cs typeface="+mn-cs"/>
        </a:defRPr>
      </a:lvl6pPr>
      <a:lvl7pPr marL="7315079" algn="l" defTabSz="2438361" rtl="0" eaLnBrk="1" latinLnBrk="0" hangingPunct="1">
        <a:defRPr sz="4800" kern="1200">
          <a:solidFill>
            <a:schemeClr val="tx1"/>
          </a:solidFill>
          <a:latin typeface="+mn-lt"/>
          <a:ea typeface="+mn-ea"/>
          <a:cs typeface="+mn-cs"/>
        </a:defRPr>
      </a:lvl7pPr>
      <a:lvl8pPr marL="8534258" algn="l" defTabSz="2438361" rtl="0" eaLnBrk="1" latinLnBrk="0" hangingPunct="1">
        <a:defRPr sz="4800" kern="1200">
          <a:solidFill>
            <a:schemeClr val="tx1"/>
          </a:solidFill>
          <a:latin typeface="+mn-lt"/>
          <a:ea typeface="+mn-ea"/>
          <a:cs typeface="+mn-cs"/>
        </a:defRPr>
      </a:lvl8pPr>
      <a:lvl9pPr marL="9753438" algn="l" defTabSz="2438361" rtl="0" eaLnBrk="1" latinLnBrk="0" hangingPunct="1">
        <a:defRPr sz="4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3276600" y="11984297"/>
            <a:ext cx="31547128" cy="4680769"/>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109136" y="0"/>
            <a:ext cx="1679846" cy="3428999"/>
          </a:xfrm>
          <a:prstGeom prst="rect">
            <a:avLst/>
          </a:prstGeom>
        </p:spPr>
      </p:pic>
      <p:sp>
        <p:nvSpPr>
          <p:cNvPr id="3" name="Title Placeholder 10">
            <a:extLst>
              <a:ext uri="{FF2B5EF4-FFF2-40B4-BE49-F238E27FC236}">
                <a16:creationId xmlns:a16="http://schemas.microsoft.com/office/drawing/2014/main" id="{1AADB5F8-AFCA-E143-C745-30872EA7AB1E}"/>
              </a:ext>
            </a:extLst>
          </p:cNvPr>
          <p:cNvSpPr>
            <a:spLocks noGrp="1"/>
          </p:cNvSpPr>
          <p:nvPr>
            <p:ph type="title"/>
          </p:nvPr>
        </p:nvSpPr>
        <p:spPr>
          <a:xfrm>
            <a:off x="7239000" y="304799"/>
            <a:ext cx="26246449" cy="3124200"/>
          </a:xfrm>
          <a:prstGeom prst="rect">
            <a:avLst/>
          </a:prstGeom>
        </p:spPr>
        <p:txBody>
          <a:bodyPr vert="horz" lIns="91440" tIns="45720" rIns="91440" bIns="45720" rtlCol="0" anchor="ctr">
            <a:normAutofit/>
          </a:bodyPr>
          <a:lstStyle/>
          <a:p>
            <a:r>
              <a:rPr lang="en-US"/>
              <a:t>Click to edit Master title style</a:t>
            </a:r>
          </a:p>
        </p:txBody>
      </p:sp>
      <p:pic>
        <p:nvPicPr>
          <p:cNvPr id="12" name="Picture 11">
            <a:extLst>
              <a:ext uri="{FF2B5EF4-FFF2-40B4-BE49-F238E27FC236}">
                <a16:creationId xmlns:a16="http://schemas.microsoft.com/office/drawing/2014/main" id="{9B8D7B6A-C0F7-6924-9A74-F0A96DDCA60E}"/>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30007592" y="24493510"/>
            <a:ext cx="5448297" cy="1481418"/>
          </a:xfrm>
          <a:prstGeom prst="rect">
            <a:avLst/>
          </a:prstGeom>
        </p:spPr>
      </p:pic>
      <p:sp>
        <p:nvSpPr>
          <p:cNvPr id="13" name="TextBox 12">
            <a:extLst>
              <a:ext uri="{FF2B5EF4-FFF2-40B4-BE49-F238E27FC236}">
                <a16:creationId xmlns:a16="http://schemas.microsoft.com/office/drawing/2014/main" id="{E40D2D65-D7EE-82AA-9612-F086DF066973}"/>
              </a:ext>
            </a:extLst>
          </p:cNvPr>
          <p:cNvSpPr txBox="1"/>
          <p:nvPr userDrawn="1"/>
        </p:nvSpPr>
        <p:spPr>
          <a:xfrm>
            <a:off x="28859774" y="26217726"/>
            <a:ext cx="7743935" cy="923330"/>
          </a:xfrm>
          <a:prstGeom prst="rect">
            <a:avLst/>
          </a:prstGeom>
          <a:noFill/>
        </p:spPr>
        <p:txBody>
          <a:bodyPr wrap="square" rtlCol="0">
            <a:spAutoFit/>
          </a:bodyPr>
          <a:lstStyle/>
          <a:p>
            <a:pPr algn="ctr"/>
            <a:r>
              <a:rPr lang="en-US" sz="5400" b="1">
                <a:solidFill>
                  <a:srgbClr val="FBC71A"/>
                </a:solidFill>
                <a:latin typeface="+mn-lt"/>
              </a:rPr>
              <a:t>2024 Capstone Project</a:t>
            </a:r>
          </a:p>
        </p:txBody>
      </p:sp>
      <p:pic>
        <p:nvPicPr>
          <p:cNvPr id="6" name="Picture 5">
            <a:extLst>
              <a:ext uri="{FF2B5EF4-FFF2-40B4-BE49-F238E27FC236}">
                <a16:creationId xmlns:a16="http://schemas.microsoft.com/office/drawing/2014/main" id="{D3F1C71E-16B3-A228-15B8-22A7C76AD211}"/>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1066802" y="986637"/>
            <a:ext cx="9550614" cy="3124199"/>
          </a:xfrm>
          <a:prstGeom prst="rect">
            <a:avLst/>
          </a:prstGeom>
        </p:spPr>
      </p:pic>
    </p:spTree>
    <p:extLst>
      <p:ext uri="{BB962C8B-B14F-4D97-AF65-F5344CB8AC3E}">
        <p14:creationId xmlns:p14="http://schemas.microsoft.com/office/powerpoint/2010/main" val="4230008534"/>
      </p:ext>
    </p:extLst>
  </p:cSld>
  <p:clrMap bg1="lt1" tx1="dk1" bg2="lt2" tx2="dk2" accent1="accent1" accent2="accent2" accent3="accent3" accent4="accent4" accent5="accent5" accent6="accent6" hlink="hlink" folHlink="folHlink"/>
  <p:sldLayoutIdLst>
    <p:sldLayoutId id="2147484322"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txStyles>
    <p:titleStyle>
      <a:lvl1pPr algn="ctr" defTabSz="2438361" rtl="0" eaLnBrk="1" latinLnBrk="0" hangingPunct="1">
        <a:lnSpc>
          <a:spcPts val="9500"/>
        </a:lnSpc>
        <a:spcBef>
          <a:spcPct val="0"/>
        </a:spcBef>
        <a:buNone/>
        <a:defRPr sz="9000" b="1" i="0" kern="1200" cap="all" baseline="0">
          <a:solidFill>
            <a:schemeClr val="tx1"/>
          </a:solidFill>
          <a:latin typeface="Franklin Gothic Demi" panose="020B0603020102020204" pitchFamily="34" charset="0"/>
          <a:ea typeface="Franklin Gothic Demi" panose="020B0603020102020204" pitchFamily="34" charset="0"/>
          <a:cs typeface="Franklin Gothic Demi" panose="020B0603020102020204" pitchFamily="34" charset="0"/>
        </a:defRPr>
      </a:lvl1pPr>
    </p:titleStyle>
    <p:bodyStyle>
      <a:lvl1pPr marL="457182" indent="-457182" algn="l" defTabSz="2438361"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362" indent="-571477" algn="l" defTabSz="2438361"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2978" indent="-571477" algn="l" defTabSz="2438361"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032" indent="-571477" algn="l" defTabSz="2438361"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650" indent="-571477" algn="l" defTabSz="2438361"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487" indent="-609589" algn="l" defTabSz="2438361"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669" indent="-609589" algn="l" defTabSz="2438361"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3849" indent="-609589" algn="l" defTabSz="2438361"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028" indent="-609589" algn="l" defTabSz="2438361"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p:bodyStyle>
    <p:otherStyle>
      <a:defPPr>
        <a:defRPr lang="ru-RU"/>
      </a:defPPr>
      <a:lvl1pPr marL="0" algn="l" defTabSz="2438361" rtl="0" eaLnBrk="1" latinLnBrk="0" hangingPunct="1">
        <a:defRPr sz="4800" kern="1200">
          <a:solidFill>
            <a:schemeClr val="tx1"/>
          </a:solidFill>
          <a:latin typeface="+mn-lt"/>
          <a:ea typeface="+mn-ea"/>
          <a:cs typeface="+mn-cs"/>
        </a:defRPr>
      </a:lvl1pPr>
      <a:lvl2pPr marL="1219180" algn="l" defTabSz="2438361" rtl="0" eaLnBrk="1" latinLnBrk="0" hangingPunct="1">
        <a:defRPr sz="4800" kern="1200">
          <a:solidFill>
            <a:schemeClr val="tx1"/>
          </a:solidFill>
          <a:latin typeface="+mn-lt"/>
          <a:ea typeface="+mn-ea"/>
          <a:cs typeface="+mn-cs"/>
        </a:defRPr>
      </a:lvl2pPr>
      <a:lvl3pPr marL="2438361" algn="l" defTabSz="2438361" rtl="0" eaLnBrk="1" latinLnBrk="0" hangingPunct="1">
        <a:defRPr sz="4800" kern="1200">
          <a:solidFill>
            <a:schemeClr val="tx1"/>
          </a:solidFill>
          <a:latin typeface="+mn-lt"/>
          <a:ea typeface="+mn-ea"/>
          <a:cs typeface="+mn-cs"/>
        </a:defRPr>
      </a:lvl3pPr>
      <a:lvl4pPr marL="3657538" algn="l" defTabSz="2438361" rtl="0" eaLnBrk="1" latinLnBrk="0" hangingPunct="1">
        <a:defRPr sz="4800" kern="1200">
          <a:solidFill>
            <a:schemeClr val="tx1"/>
          </a:solidFill>
          <a:latin typeface="+mn-lt"/>
          <a:ea typeface="+mn-ea"/>
          <a:cs typeface="+mn-cs"/>
        </a:defRPr>
      </a:lvl4pPr>
      <a:lvl5pPr marL="4876720" algn="l" defTabSz="2438361" rtl="0" eaLnBrk="1" latinLnBrk="0" hangingPunct="1">
        <a:defRPr sz="4800" kern="1200">
          <a:solidFill>
            <a:schemeClr val="tx1"/>
          </a:solidFill>
          <a:latin typeface="+mn-lt"/>
          <a:ea typeface="+mn-ea"/>
          <a:cs typeface="+mn-cs"/>
        </a:defRPr>
      </a:lvl5pPr>
      <a:lvl6pPr marL="6095899" algn="l" defTabSz="2438361" rtl="0" eaLnBrk="1" latinLnBrk="0" hangingPunct="1">
        <a:defRPr sz="4800" kern="1200">
          <a:solidFill>
            <a:schemeClr val="tx1"/>
          </a:solidFill>
          <a:latin typeface="+mn-lt"/>
          <a:ea typeface="+mn-ea"/>
          <a:cs typeface="+mn-cs"/>
        </a:defRPr>
      </a:lvl6pPr>
      <a:lvl7pPr marL="7315079" algn="l" defTabSz="2438361" rtl="0" eaLnBrk="1" latinLnBrk="0" hangingPunct="1">
        <a:defRPr sz="4800" kern="1200">
          <a:solidFill>
            <a:schemeClr val="tx1"/>
          </a:solidFill>
          <a:latin typeface="+mn-lt"/>
          <a:ea typeface="+mn-ea"/>
          <a:cs typeface="+mn-cs"/>
        </a:defRPr>
      </a:lvl7pPr>
      <a:lvl8pPr marL="8534258" algn="l" defTabSz="2438361" rtl="0" eaLnBrk="1" latinLnBrk="0" hangingPunct="1">
        <a:defRPr sz="4800" kern="1200">
          <a:solidFill>
            <a:schemeClr val="tx1"/>
          </a:solidFill>
          <a:latin typeface="+mn-lt"/>
          <a:ea typeface="+mn-ea"/>
          <a:cs typeface="+mn-cs"/>
        </a:defRPr>
      </a:lvl8pPr>
      <a:lvl9pPr marL="9753438" algn="l" defTabSz="2438361" rtl="0" eaLnBrk="1" latinLnBrk="0" hangingPunct="1">
        <a:defRPr sz="4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jpeg"/><Relationship Id="rId12" Type="http://schemas.openxmlformats.org/officeDocument/2006/relationships/image" Target="../media/image17.svg"/><Relationship Id="rId17" Type="http://schemas.openxmlformats.org/officeDocument/2006/relationships/image" Target="../media/image22.png"/><Relationship Id="rId2" Type="http://schemas.openxmlformats.org/officeDocument/2006/relationships/image" Target="../media/image7.png"/><Relationship Id="rId16" Type="http://schemas.openxmlformats.org/officeDocument/2006/relationships/image" Target="../media/image21.svg"/><Relationship Id="rId1" Type="http://schemas.openxmlformats.org/officeDocument/2006/relationships/slideLayout" Target="../slideLayouts/slideLayout2.xml"/><Relationship Id="rId6" Type="http://schemas.openxmlformats.org/officeDocument/2006/relationships/image" Target="../media/image11.jpe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sv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EF9363-4A62-4838-0729-58516CA1D5C2}"/>
              </a:ext>
            </a:extLst>
          </p:cNvPr>
          <p:cNvSpPr>
            <a:spLocks noGrp="1"/>
          </p:cNvSpPr>
          <p:nvPr>
            <p:ph type="body" sz="quarter" idx="10"/>
          </p:nvPr>
        </p:nvSpPr>
        <p:spPr>
          <a:xfrm>
            <a:off x="1593031" y="5425768"/>
            <a:ext cx="3888151" cy="830997"/>
          </a:xfrm>
        </p:spPr>
        <p:txBody>
          <a:bodyPr vert="horz" wrap="square" lIns="0" tIns="0" rIns="0" bIns="0" rtlCol="0" anchor="t">
            <a:spAutoFit/>
          </a:bodyPr>
          <a:lstStyle/>
          <a:p>
            <a:r>
              <a:rPr lang="en-US">
                <a:latin typeface="Franklin Gothic Book"/>
              </a:rPr>
              <a:t>Objective</a:t>
            </a:r>
            <a:endParaRPr lang="en-US"/>
          </a:p>
        </p:txBody>
      </p:sp>
      <p:sp>
        <p:nvSpPr>
          <p:cNvPr id="5" name="Title 4">
            <a:extLst>
              <a:ext uri="{FF2B5EF4-FFF2-40B4-BE49-F238E27FC236}">
                <a16:creationId xmlns:a16="http://schemas.microsoft.com/office/drawing/2014/main" id="{BF212287-B4D1-9C2D-52A3-47A455F757A9}"/>
              </a:ext>
            </a:extLst>
          </p:cNvPr>
          <p:cNvSpPr>
            <a:spLocks noGrp="1"/>
          </p:cNvSpPr>
          <p:nvPr>
            <p:ph type="title"/>
          </p:nvPr>
        </p:nvSpPr>
        <p:spPr>
          <a:xfrm>
            <a:off x="10054554" y="-288454"/>
            <a:ext cx="24296599" cy="4220326"/>
          </a:xfrm>
        </p:spPr>
        <p:txBody>
          <a:bodyPr/>
          <a:lstStyle/>
          <a:p>
            <a:r>
              <a:rPr lang="en-US">
                <a:latin typeface="Franklin Gothic Demi"/>
              </a:rPr>
              <a:t>Intensity-based Alignment of Laser Devices</a:t>
            </a:r>
            <a:endParaRPr lang="en-US"/>
          </a:p>
        </p:txBody>
      </p:sp>
      <p:sp>
        <p:nvSpPr>
          <p:cNvPr id="11" name="Rectangle 10">
            <a:extLst>
              <a:ext uri="{FF2B5EF4-FFF2-40B4-BE49-F238E27FC236}">
                <a16:creationId xmlns:a16="http://schemas.microsoft.com/office/drawing/2014/main" id="{06A4A13F-300E-4265-FA47-0180D69B5076}"/>
              </a:ext>
            </a:extLst>
          </p:cNvPr>
          <p:cNvSpPr/>
          <p:nvPr/>
        </p:nvSpPr>
        <p:spPr>
          <a:xfrm>
            <a:off x="1413425" y="5394093"/>
            <a:ext cx="10297816" cy="323068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24256E9-A84E-7A4B-FF07-14BC651DA263}"/>
              </a:ext>
            </a:extLst>
          </p:cNvPr>
          <p:cNvSpPr/>
          <p:nvPr/>
        </p:nvSpPr>
        <p:spPr>
          <a:xfrm>
            <a:off x="1442269" y="9046905"/>
            <a:ext cx="10251426" cy="47412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5A5E740-9F4B-C6F4-F9B2-656717FF7EA3}"/>
              </a:ext>
            </a:extLst>
          </p:cNvPr>
          <p:cNvSpPr/>
          <p:nvPr/>
        </p:nvSpPr>
        <p:spPr>
          <a:xfrm>
            <a:off x="1471114" y="14220794"/>
            <a:ext cx="10240125" cy="48748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
            <a:extLst>
              <a:ext uri="{FF2B5EF4-FFF2-40B4-BE49-F238E27FC236}">
                <a16:creationId xmlns:a16="http://schemas.microsoft.com/office/drawing/2014/main" id="{C30A1392-2BF6-706F-C07B-974671CC26AE}"/>
              </a:ext>
            </a:extLst>
          </p:cNvPr>
          <p:cNvSpPr txBox="1">
            <a:spLocks/>
          </p:cNvSpPr>
          <p:nvPr/>
        </p:nvSpPr>
        <p:spPr>
          <a:xfrm>
            <a:off x="1627255" y="9036824"/>
            <a:ext cx="5709028" cy="830997"/>
          </a:xfrm>
          <a:prstGeom prst="rect">
            <a:avLst/>
          </a:prstGeom>
        </p:spPr>
        <p:txBody>
          <a:bodyPr vert="horz" wrap="square" lIns="0" tIns="0" rIns="0" bIns="0" rtlCol="0" anchor="t">
            <a:spAutoFit/>
          </a:bodyPr>
          <a:lstStyle>
            <a:lvl1pPr marL="0" indent="0" algn="l" defTabSz="2438361" rtl="0" eaLnBrk="1" latinLnBrk="0" hangingPunct="1">
              <a:lnSpc>
                <a:spcPct val="100000"/>
              </a:lnSpc>
              <a:spcBef>
                <a:spcPts val="0"/>
              </a:spcBef>
              <a:spcAft>
                <a:spcPts val="2500"/>
              </a:spcAft>
              <a:buClr>
                <a:schemeClr val="accent3"/>
              </a:buClr>
              <a:buSzPct val="120000"/>
              <a:buFont typeface="Wingdings" charset="2"/>
              <a:buNone/>
              <a:defRPr sz="5400" b="1" i="0" kern="1200" cap="all" baseline="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362" indent="-571477" algn="l" defTabSz="2438361"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2978" indent="-571477" algn="l" defTabSz="2438361"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032" indent="-571477" algn="l" defTabSz="2438361"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650" indent="-571477" algn="l" defTabSz="2438361"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487" indent="-609589" algn="l" defTabSz="2438361"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669" indent="-609589" algn="l" defTabSz="2438361"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3849" indent="-609589" algn="l" defTabSz="2438361"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028" indent="-609589" algn="l" defTabSz="2438361"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r>
              <a:rPr lang="en-US">
                <a:latin typeface="Franklin Gothic Book"/>
              </a:rPr>
              <a:t>Background</a:t>
            </a:r>
            <a:endParaRPr lang="en-US"/>
          </a:p>
        </p:txBody>
      </p:sp>
      <p:sp>
        <p:nvSpPr>
          <p:cNvPr id="17" name="Text Placeholder 1">
            <a:extLst>
              <a:ext uri="{FF2B5EF4-FFF2-40B4-BE49-F238E27FC236}">
                <a16:creationId xmlns:a16="http://schemas.microsoft.com/office/drawing/2014/main" id="{3054BCC4-7866-B79E-F2AA-01C779AD1281}"/>
              </a:ext>
            </a:extLst>
          </p:cNvPr>
          <p:cNvSpPr txBox="1">
            <a:spLocks/>
          </p:cNvSpPr>
          <p:nvPr/>
        </p:nvSpPr>
        <p:spPr>
          <a:xfrm>
            <a:off x="1671803" y="14205979"/>
            <a:ext cx="8416882" cy="830997"/>
          </a:xfrm>
          <a:prstGeom prst="rect">
            <a:avLst/>
          </a:prstGeom>
        </p:spPr>
        <p:txBody>
          <a:bodyPr vert="horz" wrap="square" lIns="0" tIns="0" rIns="0" bIns="0" rtlCol="0" anchor="t">
            <a:spAutoFit/>
          </a:bodyPr>
          <a:lstStyle>
            <a:lvl1pPr marL="0" indent="0" algn="l" defTabSz="2438361" rtl="0" eaLnBrk="1" latinLnBrk="0" hangingPunct="1">
              <a:lnSpc>
                <a:spcPct val="100000"/>
              </a:lnSpc>
              <a:spcBef>
                <a:spcPts val="0"/>
              </a:spcBef>
              <a:spcAft>
                <a:spcPts val="2500"/>
              </a:spcAft>
              <a:buClr>
                <a:schemeClr val="accent3"/>
              </a:buClr>
              <a:buSzPct val="120000"/>
              <a:buFont typeface="Wingdings" charset="2"/>
              <a:buNone/>
              <a:defRPr sz="5400" b="1" i="0" kern="1200" cap="all" baseline="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362" indent="-571477" algn="l" defTabSz="2438361"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2978" indent="-571477" algn="l" defTabSz="2438361"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032" indent="-571477" algn="l" defTabSz="2438361"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650" indent="-571477" algn="l" defTabSz="2438361"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487" indent="-609589" algn="l" defTabSz="2438361"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669" indent="-609589" algn="l" defTabSz="2438361"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3849" indent="-609589" algn="l" defTabSz="2438361"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028" indent="-609589" algn="l" defTabSz="2438361"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r>
              <a:rPr lang="en-US">
                <a:latin typeface="Franklin Gothic Book"/>
              </a:rPr>
              <a:t>Value proposition</a:t>
            </a:r>
            <a:endParaRPr lang="en-US"/>
          </a:p>
        </p:txBody>
      </p:sp>
      <p:sp>
        <p:nvSpPr>
          <p:cNvPr id="18" name="Rectangle 17">
            <a:extLst>
              <a:ext uri="{FF2B5EF4-FFF2-40B4-BE49-F238E27FC236}">
                <a16:creationId xmlns:a16="http://schemas.microsoft.com/office/drawing/2014/main" id="{CEAC8A52-ADE6-AF4A-800B-D229BB945010}"/>
              </a:ext>
            </a:extLst>
          </p:cNvPr>
          <p:cNvSpPr/>
          <p:nvPr/>
        </p:nvSpPr>
        <p:spPr>
          <a:xfrm>
            <a:off x="1471115" y="19528352"/>
            <a:ext cx="10211279" cy="473065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1">
            <a:extLst>
              <a:ext uri="{FF2B5EF4-FFF2-40B4-BE49-F238E27FC236}">
                <a16:creationId xmlns:a16="http://schemas.microsoft.com/office/drawing/2014/main" id="{4F318EC9-D8B6-062F-084C-727C36C862E2}"/>
              </a:ext>
            </a:extLst>
          </p:cNvPr>
          <p:cNvSpPr txBox="1">
            <a:spLocks/>
          </p:cNvSpPr>
          <p:nvPr/>
        </p:nvSpPr>
        <p:spPr>
          <a:xfrm>
            <a:off x="1687741" y="19542383"/>
            <a:ext cx="9397625" cy="830997"/>
          </a:xfrm>
          <a:prstGeom prst="rect">
            <a:avLst/>
          </a:prstGeom>
        </p:spPr>
        <p:txBody>
          <a:bodyPr vert="horz" wrap="square" lIns="0" tIns="0" rIns="0" bIns="0" rtlCol="0" anchor="t">
            <a:spAutoFit/>
          </a:bodyPr>
          <a:lstStyle>
            <a:lvl1pPr marL="0" indent="0" algn="l" defTabSz="2438361" rtl="0" eaLnBrk="1" latinLnBrk="0" hangingPunct="1">
              <a:lnSpc>
                <a:spcPct val="100000"/>
              </a:lnSpc>
              <a:spcBef>
                <a:spcPts val="0"/>
              </a:spcBef>
              <a:spcAft>
                <a:spcPts val="2500"/>
              </a:spcAft>
              <a:buClr>
                <a:schemeClr val="accent3"/>
              </a:buClr>
              <a:buSzPct val="120000"/>
              <a:buFont typeface="Wingdings" charset="2"/>
              <a:buNone/>
              <a:defRPr sz="5400" b="1" i="0" kern="1200" cap="all" baseline="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362" indent="-571477" algn="l" defTabSz="2438361"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2978" indent="-571477" algn="l" defTabSz="2438361"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032" indent="-571477" algn="l" defTabSz="2438361"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650" indent="-571477" algn="l" defTabSz="2438361"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487" indent="-609589" algn="l" defTabSz="2438361"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669" indent="-609589" algn="l" defTabSz="2438361"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3849" indent="-609589" algn="l" defTabSz="2438361"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028" indent="-609589" algn="l" defTabSz="2438361"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r>
              <a:rPr lang="en-US">
                <a:latin typeface="Franklin Gothic Book"/>
              </a:rPr>
              <a:t>Key requirements</a:t>
            </a:r>
            <a:endParaRPr lang="en-US"/>
          </a:p>
        </p:txBody>
      </p:sp>
      <p:sp>
        <p:nvSpPr>
          <p:cNvPr id="7" name="Text Placeholder 1">
            <a:extLst>
              <a:ext uri="{FF2B5EF4-FFF2-40B4-BE49-F238E27FC236}">
                <a16:creationId xmlns:a16="http://schemas.microsoft.com/office/drawing/2014/main" id="{5CF99CEB-17F4-D561-D889-0CF129C6A6D7}"/>
              </a:ext>
            </a:extLst>
          </p:cNvPr>
          <p:cNvSpPr txBox="1">
            <a:spLocks/>
          </p:cNvSpPr>
          <p:nvPr/>
        </p:nvSpPr>
        <p:spPr>
          <a:xfrm>
            <a:off x="25157573" y="20664717"/>
            <a:ext cx="9501050" cy="830997"/>
          </a:xfrm>
          <a:prstGeom prst="rect">
            <a:avLst/>
          </a:prstGeom>
        </p:spPr>
        <p:txBody>
          <a:bodyPr vert="horz" wrap="square" lIns="0" tIns="0" rIns="0" bIns="0" rtlCol="0" anchor="t">
            <a:spAutoFit/>
          </a:bodyPr>
          <a:lstStyle>
            <a:lvl1pPr marL="0" indent="0" algn="l" defTabSz="2438361" rtl="0" eaLnBrk="1" latinLnBrk="0" hangingPunct="1">
              <a:lnSpc>
                <a:spcPct val="100000"/>
              </a:lnSpc>
              <a:spcBef>
                <a:spcPts val="0"/>
              </a:spcBef>
              <a:spcAft>
                <a:spcPts val="2500"/>
              </a:spcAft>
              <a:buClr>
                <a:schemeClr val="accent3"/>
              </a:buClr>
              <a:buSzPct val="120000"/>
              <a:buFont typeface="Wingdings" charset="2"/>
              <a:buNone/>
              <a:defRPr sz="5400" b="1" i="0" kern="1200" cap="all" baseline="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362" indent="-571477" algn="l" defTabSz="2438361"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2978" indent="-571477" algn="l" defTabSz="2438361"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032" indent="-571477" algn="l" defTabSz="2438361"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650" indent="-571477" algn="l" defTabSz="2438361"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487" indent="-609589" algn="l" defTabSz="2438361"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669" indent="-609589" algn="l" defTabSz="2438361"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3849" indent="-609589" algn="l" defTabSz="2438361"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028" indent="-609589" algn="l" defTabSz="2438361"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r>
              <a:rPr lang="en-US">
                <a:latin typeface="Franklin Gothic Book"/>
              </a:rPr>
              <a:t>ACKNOWLEDGEMENTS</a:t>
            </a:r>
            <a:endParaRPr lang="en-US"/>
          </a:p>
        </p:txBody>
      </p:sp>
      <p:sp>
        <p:nvSpPr>
          <p:cNvPr id="8" name="Rectangle 7">
            <a:extLst>
              <a:ext uri="{FF2B5EF4-FFF2-40B4-BE49-F238E27FC236}">
                <a16:creationId xmlns:a16="http://schemas.microsoft.com/office/drawing/2014/main" id="{E8B22F29-B3C8-4E5C-5203-473202BB42C9}"/>
              </a:ext>
            </a:extLst>
          </p:cNvPr>
          <p:cNvSpPr/>
          <p:nvPr/>
        </p:nvSpPr>
        <p:spPr>
          <a:xfrm>
            <a:off x="24926164" y="20658525"/>
            <a:ext cx="10182434" cy="360567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1">
            <a:extLst>
              <a:ext uri="{FF2B5EF4-FFF2-40B4-BE49-F238E27FC236}">
                <a16:creationId xmlns:a16="http://schemas.microsoft.com/office/drawing/2014/main" id="{7CA79A17-7D27-8697-B66A-1366E1F1981B}"/>
              </a:ext>
            </a:extLst>
          </p:cNvPr>
          <p:cNvSpPr txBox="1">
            <a:spLocks/>
          </p:cNvSpPr>
          <p:nvPr/>
        </p:nvSpPr>
        <p:spPr>
          <a:xfrm>
            <a:off x="12575373" y="5433941"/>
            <a:ext cx="8503418" cy="830997"/>
          </a:xfrm>
          <a:prstGeom prst="rect">
            <a:avLst/>
          </a:prstGeom>
        </p:spPr>
        <p:txBody>
          <a:bodyPr vert="horz" wrap="square" lIns="0" tIns="0" rIns="0" bIns="0" rtlCol="0" anchor="t">
            <a:spAutoFit/>
          </a:bodyPr>
          <a:lstStyle>
            <a:lvl1pPr marL="0" indent="0" algn="l" defTabSz="2438361" rtl="0" eaLnBrk="1" latinLnBrk="0" hangingPunct="1">
              <a:lnSpc>
                <a:spcPct val="100000"/>
              </a:lnSpc>
              <a:spcBef>
                <a:spcPts val="0"/>
              </a:spcBef>
              <a:spcAft>
                <a:spcPts val="2500"/>
              </a:spcAft>
              <a:buClr>
                <a:schemeClr val="accent3"/>
              </a:buClr>
              <a:buSzPct val="120000"/>
              <a:buFont typeface="Wingdings" charset="2"/>
              <a:buNone/>
              <a:defRPr sz="5400" b="1" i="0" kern="1200" cap="all" baseline="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362" indent="-571477" algn="l" defTabSz="2438361"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2978" indent="-571477" algn="l" defTabSz="2438361"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032" indent="-571477" algn="l" defTabSz="2438361"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650" indent="-571477" algn="l" defTabSz="2438361"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487" indent="-609589" algn="l" defTabSz="2438361"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669" indent="-609589" algn="l" defTabSz="2438361"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3849" indent="-609589" algn="l" defTabSz="2438361"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028" indent="-609589" algn="l" defTabSz="2438361"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r>
              <a:rPr lang="en-US">
                <a:latin typeface="Franklin Gothic Book"/>
              </a:rPr>
              <a:t>Conceptual development</a:t>
            </a:r>
            <a:endParaRPr lang="en-US"/>
          </a:p>
        </p:txBody>
      </p:sp>
      <p:sp>
        <p:nvSpPr>
          <p:cNvPr id="24" name="Rectangle 23">
            <a:extLst>
              <a:ext uri="{FF2B5EF4-FFF2-40B4-BE49-F238E27FC236}">
                <a16:creationId xmlns:a16="http://schemas.microsoft.com/office/drawing/2014/main" id="{7ABDD42C-EB16-EE3B-DA97-4BF1360AACEF}"/>
              </a:ext>
            </a:extLst>
          </p:cNvPr>
          <p:cNvSpPr/>
          <p:nvPr/>
        </p:nvSpPr>
        <p:spPr>
          <a:xfrm>
            <a:off x="12403532" y="5422938"/>
            <a:ext cx="11797778" cy="568255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1">
            <a:extLst>
              <a:ext uri="{FF2B5EF4-FFF2-40B4-BE49-F238E27FC236}">
                <a16:creationId xmlns:a16="http://schemas.microsoft.com/office/drawing/2014/main" id="{644B3808-AF2D-7C97-42AF-0F654B7C4DA7}"/>
              </a:ext>
            </a:extLst>
          </p:cNvPr>
          <p:cNvSpPr txBox="1">
            <a:spLocks/>
          </p:cNvSpPr>
          <p:nvPr/>
        </p:nvSpPr>
        <p:spPr>
          <a:xfrm>
            <a:off x="25110913" y="14848832"/>
            <a:ext cx="4572582" cy="830997"/>
          </a:xfrm>
          <a:prstGeom prst="rect">
            <a:avLst/>
          </a:prstGeom>
        </p:spPr>
        <p:txBody>
          <a:bodyPr vert="horz" wrap="square" lIns="0" tIns="0" rIns="0" bIns="0" rtlCol="0" anchor="t">
            <a:spAutoFit/>
          </a:bodyPr>
          <a:lstStyle>
            <a:lvl1pPr marL="0" indent="0" algn="l" defTabSz="2438361" rtl="0" eaLnBrk="1" latinLnBrk="0" hangingPunct="1">
              <a:lnSpc>
                <a:spcPct val="100000"/>
              </a:lnSpc>
              <a:spcBef>
                <a:spcPts val="0"/>
              </a:spcBef>
              <a:spcAft>
                <a:spcPts val="2500"/>
              </a:spcAft>
              <a:buClr>
                <a:schemeClr val="accent3"/>
              </a:buClr>
              <a:buSzPct val="120000"/>
              <a:buFont typeface="Wingdings" charset="2"/>
              <a:buNone/>
              <a:defRPr sz="5400" b="1" i="0" kern="1200" cap="all" baseline="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362" indent="-571477" algn="l" defTabSz="2438361"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2978" indent="-571477" algn="l" defTabSz="2438361"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032" indent="-571477" algn="l" defTabSz="2438361"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650" indent="-571477" algn="l" defTabSz="2438361"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487" indent="-609589" algn="l" defTabSz="2438361"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669" indent="-609589" algn="l" defTabSz="2438361"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3849" indent="-609589" algn="l" defTabSz="2438361"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028" indent="-609589" algn="l" defTabSz="2438361"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r>
              <a:rPr lang="en-US">
                <a:latin typeface="Franklin Gothic Book"/>
              </a:rPr>
              <a:t>CONCLUSION</a:t>
            </a:r>
          </a:p>
        </p:txBody>
      </p:sp>
      <p:sp>
        <p:nvSpPr>
          <p:cNvPr id="14" name="Rectangle 13">
            <a:extLst>
              <a:ext uri="{FF2B5EF4-FFF2-40B4-BE49-F238E27FC236}">
                <a16:creationId xmlns:a16="http://schemas.microsoft.com/office/drawing/2014/main" id="{8E63E820-611C-E002-9667-16E12518F165}"/>
              </a:ext>
            </a:extLst>
          </p:cNvPr>
          <p:cNvSpPr/>
          <p:nvPr/>
        </p:nvSpPr>
        <p:spPr>
          <a:xfrm>
            <a:off x="24926163" y="14869519"/>
            <a:ext cx="10182434" cy="516035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1">
            <a:extLst>
              <a:ext uri="{FF2B5EF4-FFF2-40B4-BE49-F238E27FC236}">
                <a16:creationId xmlns:a16="http://schemas.microsoft.com/office/drawing/2014/main" id="{0DCFA883-186D-5C50-5A48-52BD965A3998}"/>
              </a:ext>
            </a:extLst>
          </p:cNvPr>
          <p:cNvSpPr txBox="1">
            <a:spLocks/>
          </p:cNvSpPr>
          <p:nvPr/>
        </p:nvSpPr>
        <p:spPr>
          <a:xfrm>
            <a:off x="25128440" y="5386527"/>
            <a:ext cx="4572582" cy="830997"/>
          </a:xfrm>
          <a:prstGeom prst="rect">
            <a:avLst/>
          </a:prstGeom>
        </p:spPr>
        <p:txBody>
          <a:bodyPr vert="horz" wrap="square" lIns="0" tIns="0" rIns="0" bIns="0" rtlCol="0" anchor="t">
            <a:spAutoFit/>
          </a:bodyPr>
          <a:lstStyle>
            <a:lvl1pPr marL="0" indent="0" algn="l" defTabSz="2438361" rtl="0" eaLnBrk="1" latinLnBrk="0" hangingPunct="1">
              <a:lnSpc>
                <a:spcPct val="100000"/>
              </a:lnSpc>
              <a:spcBef>
                <a:spcPts val="0"/>
              </a:spcBef>
              <a:spcAft>
                <a:spcPts val="2500"/>
              </a:spcAft>
              <a:buClr>
                <a:schemeClr val="accent3"/>
              </a:buClr>
              <a:buSzPct val="120000"/>
              <a:buFont typeface="Wingdings" charset="2"/>
              <a:buNone/>
              <a:defRPr sz="5400" b="1" i="0" kern="1200" cap="all" baseline="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362" indent="-571477" algn="l" defTabSz="2438361"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2978" indent="-571477" algn="l" defTabSz="2438361"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032" indent="-571477" algn="l" defTabSz="2438361"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650" indent="-571477" algn="l" defTabSz="2438361"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487" indent="-609589" algn="l" defTabSz="2438361"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669" indent="-609589" algn="l" defTabSz="2438361"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3849" indent="-609589" algn="l" defTabSz="2438361"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028" indent="-609589" algn="l" defTabSz="2438361"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r>
              <a:rPr lang="en-US">
                <a:latin typeface="Franklin Gothic Book"/>
              </a:rPr>
              <a:t>Validation</a:t>
            </a:r>
            <a:endParaRPr lang="en-US"/>
          </a:p>
        </p:txBody>
      </p:sp>
      <p:sp>
        <p:nvSpPr>
          <p:cNvPr id="16" name="Rectangle 15">
            <a:extLst>
              <a:ext uri="{FF2B5EF4-FFF2-40B4-BE49-F238E27FC236}">
                <a16:creationId xmlns:a16="http://schemas.microsoft.com/office/drawing/2014/main" id="{6BB9A639-941E-6346-CB23-A7E70F6BDAEE}"/>
              </a:ext>
            </a:extLst>
          </p:cNvPr>
          <p:cNvSpPr/>
          <p:nvPr/>
        </p:nvSpPr>
        <p:spPr>
          <a:xfrm>
            <a:off x="24903101" y="5421471"/>
            <a:ext cx="10166717" cy="889346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Placeholder 1">
            <a:extLst>
              <a:ext uri="{FF2B5EF4-FFF2-40B4-BE49-F238E27FC236}">
                <a16:creationId xmlns:a16="http://schemas.microsoft.com/office/drawing/2014/main" id="{A2C52450-79C9-060C-C381-73BB4898E250}"/>
              </a:ext>
            </a:extLst>
          </p:cNvPr>
          <p:cNvSpPr txBox="1">
            <a:spLocks/>
          </p:cNvSpPr>
          <p:nvPr/>
        </p:nvSpPr>
        <p:spPr>
          <a:xfrm>
            <a:off x="12633064" y="11484633"/>
            <a:ext cx="8503418" cy="830997"/>
          </a:xfrm>
          <a:prstGeom prst="rect">
            <a:avLst/>
          </a:prstGeom>
        </p:spPr>
        <p:txBody>
          <a:bodyPr vert="horz" wrap="square" lIns="0" tIns="0" rIns="0" bIns="0" rtlCol="0" anchor="t">
            <a:spAutoFit/>
          </a:bodyPr>
          <a:lstStyle>
            <a:lvl1pPr marL="0" indent="0" algn="l" defTabSz="2438361" rtl="0" eaLnBrk="1" latinLnBrk="0" hangingPunct="1">
              <a:lnSpc>
                <a:spcPct val="100000"/>
              </a:lnSpc>
              <a:spcBef>
                <a:spcPts val="0"/>
              </a:spcBef>
              <a:spcAft>
                <a:spcPts val="2500"/>
              </a:spcAft>
              <a:buClr>
                <a:schemeClr val="accent3"/>
              </a:buClr>
              <a:buSzPct val="120000"/>
              <a:buFont typeface="Wingdings" charset="2"/>
              <a:buNone/>
              <a:defRPr sz="5400" b="1" i="0" kern="1200" cap="all" baseline="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1pPr>
            <a:lvl2pPr marL="914362" indent="-571477" algn="l" defTabSz="2438361"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2pPr>
            <a:lvl3pPr marL="1462978" indent="-571477" algn="l" defTabSz="2438361"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3pPr>
            <a:lvl4pPr marL="2103032" indent="-571477" algn="l" defTabSz="2438361"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4pPr>
            <a:lvl5pPr marL="2651650" indent="-571477" algn="l" defTabSz="2438361" rtl="0" eaLnBrk="1" latinLnBrk="0" hangingPunct="1">
              <a:lnSpc>
                <a:spcPts val="5300"/>
              </a:lnSpc>
              <a:spcBef>
                <a:spcPts val="0"/>
              </a:spcBef>
              <a:spcAft>
                <a:spcPts val="2500"/>
              </a:spcAft>
              <a:buClr>
                <a:schemeClr val="accent3"/>
              </a:buClr>
              <a:buSzPct val="120000"/>
              <a:buFont typeface="Wingdings" charset="2"/>
              <a:buChar char="§"/>
              <a:defRPr sz="3300" b="0" i="0" kern="1200">
                <a:solidFill>
                  <a:schemeClr val="tx1"/>
                </a:solidFill>
                <a:latin typeface="Franklin Gothic Book" panose="020B0503020102020204" pitchFamily="34" charset="0"/>
                <a:ea typeface="Franklin Gothic Book" panose="020B0503020102020204" pitchFamily="34" charset="0"/>
                <a:cs typeface="Franklin Gothic Book" panose="020B0503020102020204" pitchFamily="34" charset="0"/>
              </a:defRPr>
            </a:lvl5pPr>
            <a:lvl6pPr marL="6705487" indent="-609589" algn="l" defTabSz="2438361"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4669" indent="-609589" algn="l" defTabSz="2438361"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3849" indent="-609589" algn="l" defTabSz="2438361"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028" indent="-609589" algn="l" defTabSz="2438361"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a:lstStyle>
          <a:p>
            <a:r>
              <a:rPr lang="en-US">
                <a:latin typeface="Franklin Gothic Book"/>
              </a:rPr>
              <a:t>Final design</a:t>
            </a:r>
          </a:p>
        </p:txBody>
      </p:sp>
      <p:sp>
        <p:nvSpPr>
          <p:cNvPr id="26" name="Rectangle 25">
            <a:extLst>
              <a:ext uri="{FF2B5EF4-FFF2-40B4-BE49-F238E27FC236}">
                <a16:creationId xmlns:a16="http://schemas.microsoft.com/office/drawing/2014/main" id="{48C90A42-0322-05FD-C9AB-3FCB44135F93}"/>
              </a:ext>
            </a:extLst>
          </p:cNvPr>
          <p:cNvSpPr/>
          <p:nvPr/>
        </p:nvSpPr>
        <p:spPr>
          <a:xfrm>
            <a:off x="12432377" y="11509325"/>
            <a:ext cx="11797778" cy="1277852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C33D3817-F790-CEBA-9E33-00888726CB66}"/>
              </a:ext>
            </a:extLst>
          </p:cNvPr>
          <p:cNvSpPr txBox="1"/>
          <p:nvPr/>
        </p:nvSpPr>
        <p:spPr>
          <a:xfrm>
            <a:off x="1903797" y="6293953"/>
            <a:ext cx="9119317" cy="26314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300">
                <a:ea typeface="+mn-lt"/>
                <a:cs typeface="+mn-lt"/>
              </a:rPr>
              <a:t>Automate alignment of an optical receiver to a laser source, based on the measured light intensity at different positions. Reach optimal alignment by achieving maximum intensity.</a:t>
            </a:r>
          </a:p>
          <a:p>
            <a:endParaRPr lang="en-US" sz="3300">
              <a:latin typeface="Franklin Gothic Book"/>
              <a:ea typeface="Calibri"/>
              <a:cs typeface="Calibri"/>
            </a:endParaRPr>
          </a:p>
        </p:txBody>
      </p:sp>
      <p:sp>
        <p:nvSpPr>
          <p:cNvPr id="28" name="TextBox 27">
            <a:extLst>
              <a:ext uri="{FF2B5EF4-FFF2-40B4-BE49-F238E27FC236}">
                <a16:creationId xmlns:a16="http://schemas.microsoft.com/office/drawing/2014/main" id="{2F15F9AF-02E3-33AE-2250-A256E275E8A5}"/>
              </a:ext>
            </a:extLst>
          </p:cNvPr>
          <p:cNvSpPr txBox="1"/>
          <p:nvPr/>
        </p:nvSpPr>
        <p:spPr>
          <a:xfrm>
            <a:off x="1990334" y="9836289"/>
            <a:ext cx="9720906"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300">
                <a:latin typeface="Franklin Gothic Book"/>
                <a:cs typeface="Arial"/>
              </a:rPr>
              <a:t>Hansen Photonics Inc. is a small, family company located in Burien, Washington. They contribute to the computer networking industry with patents that cover modular networking hardware devices and systems. HPI works with universities, environmental science centers, and small businesses to help provide new, cutting-edge hardware solutions for everyone.</a:t>
            </a:r>
            <a:endParaRPr lang="en-US" sz="3300">
              <a:latin typeface="Franklin Gothic Book"/>
            </a:endParaRPr>
          </a:p>
          <a:p>
            <a:pPr algn="l"/>
            <a:endParaRPr lang="en-US" sz="3300">
              <a:latin typeface="Franklin Gothic Book"/>
              <a:cs typeface="Calibri"/>
            </a:endParaRPr>
          </a:p>
        </p:txBody>
      </p:sp>
      <p:sp>
        <p:nvSpPr>
          <p:cNvPr id="29" name="TextBox 28">
            <a:extLst>
              <a:ext uri="{FF2B5EF4-FFF2-40B4-BE49-F238E27FC236}">
                <a16:creationId xmlns:a16="http://schemas.microsoft.com/office/drawing/2014/main" id="{A640C8AB-9EFD-7903-EACF-E759577FC68F}"/>
              </a:ext>
            </a:extLst>
          </p:cNvPr>
          <p:cNvSpPr txBox="1"/>
          <p:nvPr/>
        </p:nvSpPr>
        <p:spPr>
          <a:xfrm>
            <a:off x="1917179" y="15240346"/>
            <a:ext cx="9617420" cy="36471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300" dirty="0">
                <a:ea typeface="+mn-lt"/>
                <a:cs typeface="+mn-lt"/>
              </a:rPr>
              <a:t>Optical transfer allows for greater data transfer capacity than electrically. It can be implemented in a cost effective and environmentally friendly way via lasers. This requires very precise alignment between two devices, potentially taking hours of labor to establish a connection.  Automating the alignment with software provides significant convenience.</a:t>
            </a:r>
            <a:endParaRPr lang="en-US" sz="3300" dirty="0">
              <a:ea typeface="Calibri" panose="020F0502020204030204"/>
              <a:cs typeface="Calibri" panose="020F0502020204030204"/>
            </a:endParaRPr>
          </a:p>
        </p:txBody>
      </p:sp>
      <p:sp>
        <p:nvSpPr>
          <p:cNvPr id="30" name="TextBox 29">
            <a:extLst>
              <a:ext uri="{FF2B5EF4-FFF2-40B4-BE49-F238E27FC236}">
                <a16:creationId xmlns:a16="http://schemas.microsoft.com/office/drawing/2014/main" id="{421A6C99-DB2B-C6CA-D615-77638D434102}"/>
              </a:ext>
            </a:extLst>
          </p:cNvPr>
          <p:cNvSpPr txBox="1"/>
          <p:nvPr/>
        </p:nvSpPr>
        <p:spPr>
          <a:xfrm>
            <a:off x="1996207" y="20436812"/>
            <a:ext cx="9542393"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14350" indent="-514350">
              <a:buAutoNum type="arabicPeriod"/>
            </a:pPr>
            <a:r>
              <a:rPr lang="en-US" sz="3300">
                <a:latin typeface="Franklin Gothic Book"/>
                <a:cs typeface="Calibri"/>
              </a:rPr>
              <a:t>This alignment process shall work at a minimum distance of 6 feet.</a:t>
            </a:r>
          </a:p>
          <a:p>
            <a:pPr marL="514350" indent="-514350">
              <a:buAutoNum type="arabicPeriod"/>
            </a:pPr>
            <a:r>
              <a:rPr lang="en-US" sz="3300">
                <a:latin typeface="Franklin Gothic Book"/>
                <a:cs typeface="Calibri"/>
              </a:rPr>
              <a:t>After program is started, the alignment process is fully automatic.</a:t>
            </a:r>
          </a:p>
          <a:p>
            <a:pPr marL="514350" indent="-514350">
              <a:buAutoNum type="arabicPeriod"/>
            </a:pPr>
            <a:r>
              <a:rPr lang="en-US" sz="3300">
                <a:latin typeface="Franklin Gothic Book"/>
                <a:cs typeface="Calibri"/>
              </a:rPr>
              <a:t>The finished device weighs less than 10 lbs.</a:t>
            </a:r>
          </a:p>
          <a:p>
            <a:pPr marL="514350" indent="-514350">
              <a:buAutoNum type="arabicPeriod"/>
            </a:pPr>
            <a:r>
              <a:rPr lang="en-US" sz="3300">
                <a:latin typeface="Franklin Gothic Book"/>
                <a:cs typeface="Calibri"/>
              </a:rPr>
              <a:t>The program is written in a modular, scalable style. </a:t>
            </a:r>
          </a:p>
          <a:p>
            <a:pPr marL="514350" indent="-514350">
              <a:buAutoNum type="arabicPeriod"/>
            </a:pPr>
            <a:endParaRPr lang="en-US" sz="3300">
              <a:latin typeface="Franklin Gothic Book"/>
              <a:cs typeface="Calibri"/>
            </a:endParaRPr>
          </a:p>
        </p:txBody>
      </p:sp>
      <p:sp>
        <p:nvSpPr>
          <p:cNvPr id="31" name="TextBox 30">
            <a:extLst>
              <a:ext uri="{FF2B5EF4-FFF2-40B4-BE49-F238E27FC236}">
                <a16:creationId xmlns:a16="http://schemas.microsoft.com/office/drawing/2014/main" id="{F9E1A4FF-FA06-DA6E-8176-E01E8DBD04D8}"/>
              </a:ext>
            </a:extLst>
          </p:cNvPr>
          <p:cNvSpPr txBox="1"/>
          <p:nvPr/>
        </p:nvSpPr>
        <p:spPr>
          <a:xfrm>
            <a:off x="12691038" y="6872553"/>
            <a:ext cx="6257124"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300" dirty="0">
                <a:latin typeface="Franklin Gothic Book"/>
                <a:cs typeface="Calibri"/>
              </a:rPr>
              <a:t>Design </a:t>
            </a:r>
            <a:r>
              <a:rPr lang="en-US" sz="3300" dirty="0">
                <a:latin typeface="Calibri"/>
                <a:ea typeface="Calibri"/>
                <a:cs typeface="Calibri"/>
              </a:rPr>
              <a:t>software</a:t>
            </a:r>
            <a:r>
              <a:rPr lang="en-US" sz="3300" dirty="0">
                <a:ea typeface="+mn-lt"/>
                <a:cs typeface="+mn-lt"/>
              </a:rPr>
              <a:t> for</a:t>
            </a:r>
            <a:r>
              <a:rPr lang="en-US" sz="3300" dirty="0">
                <a:latin typeface="Calibri"/>
                <a:ea typeface="Calibri"/>
                <a:cs typeface="Calibri"/>
              </a:rPr>
              <a:t> </a:t>
            </a:r>
            <a:r>
              <a:rPr lang="en-US" sz="3300" dirty="0">
                <a:latin typeface="Franklin Gothic Book"/>
                <a:cs typeface="Calibri"/>
              </a:rPr>
              <a:t>alignment of laser devices via optical intensity.</a:t>
            </a:r>
          </a:p>
          <a:p>
            <a:endParaRPr lang="en-US" sz="3300" dirty="0">
              <a:latin typeface="Franklin Gothic Book"/>
              <a:cs typeface="Calibri"/>
            </a:endParaRPr>
          </a:p>
          <a:p>
            <a:r>
              <a:rPr lang="en-US" sz="3300" dirty="0">
                <a:latin typeface="Franklin Gothic Book"/>
                <a:cs typeface="Calibri"/>
              </a:rPr>
              <a:t>Language: Arduino C++</a:t>
            </a:r>
            <a:endParaRPr lang="en-US" sz="8050" dirty="0">
              <a:ea typeface="Calibri"/>
              <a:cs typeface="Calibri"/>
            </a:endParaRPr>
          </a:p>
          <a:p>
            <a:endParaRPr lang="en-US" sz="3300">
              <a:latin typeface="Franklin Gothic Book"/>
              <a:cs typeface="Calibri"/>
            </a:endParaRPr>
          </a:p>
          <a:p>
            <a:r>
              <a:rPr lang="en-US" sz="3300" dirty="0">
                <a:latin typeface="Franklin Gothic Book"/>
                <a:cs typeface="Calibri"/>
              </a:rPr>
              <a:t>Environments: VS Code Platform IO </a:t>
            </a:r>
          </a:p>
          <a:p>
            <a:endParaRPr lang="en-US" sz="3300">
              <a:latin typeface="Franklin Gothic Book"/>
              <a:cs typeface="Calibri"/>
            </a:endParaRPr>
          </a:p>
        </p:txBody>
      </p:sp>
      <p:sp>
        <p:nvSpPr>
          <p:cNvPr id="34" name="TextBox 33">
            <a:extLst>
              <a:ext uri="{FF2B5EF4-FFF2-40B4-BE49-F238E27FC236}">
                <a16:creationId xmlns:a16="http://schemas.microsoft.com/office/drawing/2014/main" id="{B0F250D8-14E5-0182-7222-C79ABB02F647}"/>
              </a:ext>
            </a:extLst>
          </p:cNvPr>
          <p:cNvSpPr txBox="1"/>
          <p:nvPr/>
        </p:nvSpPr>
        <p:spPr>
          <a:xfrm>
            <a:off x="26821765" y="6269017"/>
            <a:ext cx="8168095" cy="76167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14350" indent="-514350">
              <a:lnSpc>
                <a:spcPct val="150000"/>
              </a:lnSpc>
              <a:buAutoNum type="arabicPeriod"/>
            </a:pPr>
            <a:r>
              <a:rPr lang="en-US" sz="3300">
                <a:latin typeface="Franklin Gothic Book"/>
                <a:cs typeface="Calibri"/>
              </a:rPr>
              <a:t>Alignment worked at 6 feet.</a:t>
            </a:r>
            <a:endParaRPr lang="en-US">
              <a:cs typeface="Calibri" panose="020F0502020204030204"/>
            </a:endParaRPr>
          </a:p>
          <a:p>
            <a:pPr marL="514350" indent="-514350">
              <a:lnSpc>
                <a:spcPct val="150000"/>
              </a:lnSpc>
              <a:buAutoNum type="arabicPeriod"/>
            </a:pPr>
            <a:endParaRPr lang="en-US" sz="3300">
              <a:latin typeface="Franklin Gothic Book"/>
              <a:cs typeface="Calibri"/>
            </a:endParaRPr>
          </a:p>
          <a:p>
            <a:pPr marL="514350" indent="-514350">
              <a:lnSpc>
                <a:spcPct val="150000"/>
              </a:lnSpc>
              <a:buAutoNum type="arabicPeriod"/>
            </a:pPr>
            <a:r>
              <a:rPr lang="en-US" sz="3300">
                <a:latin typeface="Franklin Gothic Book"/>
                <a:cs typeface="Calibri"/>
              </a:rPr>
              <a:t>Alignment worked at minor offset angles, as well as at 45 and 90 degrees.</a:t>
            </a:r>
          </a:p>
          <a:p>
            <a:pPr marL="514350" indent="-514350">
              <a:lnSpc>
                <a:spcPct val="150000"/>
              </a:lnSpc>
              <a:buAutoNum type="arabicPeriod"/>
            </a:pPr>
            <a:endParaRPr lang="en-US" sz="3300">
              <a:latin typeface="Franklin Gothic Book"/>
              <a:cs typeface="Calibri"/>
            </a:endParaRPr>
          </a:p>
          <a:p>
            <a:pPr marL="514350" indent="-514350">
              <a:lnSpc>
                <a:spcPct val="150000"/>
              </a:lnSpc>
              <a:buAutoNum type="arabicPeriod"/>
            </a:pPr>
            <a:r>
              <a:rPr lang="en-US" sz="3300">
                <a:latin typeface="Franklin Gothic Book"/>
                <a:cs typeface="Calibri"/>
              </a:rPr>
              <a:t>Transmitter weighs 1.25lbs and receiver weighs 1.06lbs.</a:t>
            </a:r>
          </a:p>
          <a:p>
            <a:pPr marL="514350" indent="-514350">
              <a:lnSpc>
                <a:spcPct val="150000"/>
              </a:lnSpc>
              <a:buAutoNum type="arabicPeriod"/>
            </a:pPr>
            <a:endParaRPr lang="en-US" sz="3300">
              <a:latin typeface="Franklin Gothic Book"/>
              <a:cs typeface="Calibri"/>
            </a:endParaRPr>
          </a:p>
          <a:p>
            <a:pPr marL="514350" indent="-514350">
              <a:lnSpc>
                <a:spcPct val="150000"/>
              </a:lnSpc>
              <a:buAutoNum type="arabicPeriod"/>
            </a:pPr>
            <a:r>
              <a:rPr lang="en-US" sz="3300">
                <a:latin typeface="Franklin Gothic Book"/>
                <a:cs typeface="Calibri"/>
              </a:rPr>
              <a:t>Alignment does not require user input after beginning the process.</a:t>
            </a:r>
          </a:p>
        </p:txBody>
      </p:sp>
      <p:sp>
        <p:nvSpPr>
          <p:cNvPr id="35" name="TextBox 34">
            <a:extLst>
              <a:ext uri="{FF2B5EF4-FFF2-40B4-BE49-F238E27FC236}">
                <a16:creationId xmlns:a16="http://schemas.microsoft.com/office/drawing/2014/main" id="{F5E2B5E0-653E-C990-BC8F-57237C1380BD}"/>
              </a:ext>
            </a:extLst>
          </p:cNvPr>
          <p:cNvSpPr txBox="1"/>
          <p:nvPr/>
        </p:nvSpPr>
        <p:spPr>
          <a:xfrm>
            <a:off x="25365090" y="15695629"/>
            <a:ext cx="9637048" cy="51706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300">
                <a:latin typeface="Franklin Gothic Book"/>
                <a:ea typeface="Calibri" panose="020F0502020204030204"/>
                <a:cs typeface="Calibri"/>
              </a:rPr>
              <a:t>The alignment process created meets the desired requirements, aligning the laser to the receiver. However, it may take several minutes, and the receiver may stop when reaching the side of the laser rather than the center. Further development could optimize the speed of the alignment or ensure that the receiver always reaches the exact center of the laser.</a:t>
            </a:r>
          </a:p>
          <a:p>
            <a:pPr algn="l"/>
            <a:endParaRPr lang="en-US" sz="3300">
              <a:latin typeface="Franklin Gothic Book"/>
              <a:cs typeface="Calibri"/>
            </a:endParaRPr>
          </a:p>
          <a:p>
            <a:endParaRPr lang="en-US" sz="3300">
              <a:latin typeface="Franklin Gothic Book"/>
              <a:cs typeface="Calibri"/>
            </a:endParaRPr>
          </a:p>
        </p:txBody>
      </p:sp>
      <p:pic>
        <p:nvPicPr>
          <p:cNvPr id="4" name="Picture 3" descr="A green sign with white text and a tree and birds&#10;&#10;Description automatically generated">
            <a:extLst>
              <a:ext uri="{FF2B5EF4-FFF2-40B4-BE49-F238E27FC236}">
                <a16:creationId xmlns:a16="http://schemas.microsoft.com/office/drawing/2014/main" id="{A7FC254D-1810-7E97-FB8B-B42C2318B716}"/>
              </a:ext>
            </a:extLst>
          </p:cNvPr>
          <p:cNvPicPr>
            <a:picLocks noChangeAspect="1"/>
          </p:cNvPicPr>
          <p:nvPr/>
        </p:nvPicPr>
        <p:blipFill>
          <a:blip r:embed="rId2"/>
          <a:stretch>
            <a:fillRect/>
          </a:stretch>
        </p:blipFill>
        <p:spPr>
          <a:xfrm>
            <a:off x="5767047" y="24641231"/>
            <a:ext cx="2898566" cy="2816435"/>
          </a:xfrm>
          <a:prstGeom prst="rect">
            <a:avLst/>
          </a:prstGeom>
        </p:spPr>
      </p:pic>
      <p:pic>
        <p:nvPicPr>
          <p:cNvPr id="19" name="Picture 18">
            <a:extLst>
              <a:ext uri="{FF2B5EF4-FFF2-40B4-BE49-F238E27FC236}">
                <a16:creationId xmlns:a16="http://schemas.microsoft.com/office/drawing/2014/main" id="{15B5DA94-4CE6-FE10-AF52-448889EFDAF6}"/>
              </a:ext>
            </a:extLst>
          </p:cNvPr>
          <p:cNvPicPr>
            <a:picLocks noChangeAspect="1"/>
          </p:cNvPicPr>
          <p:nvPr/>
        </p:nvPicPr>
        <p:blipFill>
          <a:blip r:embed="rId3"/>
          <a:stretch>
            <a:fillRect/>
          </a:stretch>
        </p:blipFill>
        <p:spPr>
          <a:xfrm>
            <a:off x="-3850" y="24635672"/>
            <a:ext cx="2827556" cy="2800178"/>
          </a:xfrm>
          <a:prstGeom prst="rect">
            <a:avLst/>
          </a:prstGeom>
        </p:spPr>
      </p:pic>
      <p:pic>
        <p:nvPicPr>
          <p:cNvPr id="3" name="Picture 2">
            <a:extLst>
              <a:ext uri="{FF2B5EF4-FFF2-40B4-BE49-F238E27FC236}">
                <a16:creationId xmlns:a16="http://schemas.microsoft.com/office/drawing/2014/main" id="{3C984004-571D-2631-0690-19C97D66C3F6}"/>
              </a:ext>
            </a:extLst>
          </p:cNvPr>
          <p:cNvPicPr>
            <a:picLocks noChangeAspect="1"/>
          </p:cNvPicPr>
          <p:nvPr/>
        </p:nvPicPr>
        <p:blipFill>
          <a:blip r:embed="rId4"/>
          <a:stretch>
            <a:fillRect/>
          </a:stretch>
        </p:blipFill>
        <p:spPr>
          <a:xfrm>
            <a:off x="2820768" y="24635672"/>
            <a:ext cx="2927540" cy="2827555"/>
          </a:xfrm>
          <a:prstGeom prst="rect">
            <a:avLst/>
          </a:prstGeom>
        </p:spPr>
      </p:pic>
      <p:sp>
        <p:nvSpPr>
          <p:cNvPr id="36" name="TextBox 35">
            <a:extLst>
              <a:ext uri="{FF2B5EF4-FFF2-40B4-BE49-F238E27FC236}">
                <a16:creationId xmlns:a16="http://schemas.microsoft.com/office/drawing/2014/main" id="{2849AF1A-FE19-F2D1-30BE-C0FAD5647223}"/>
              </a:ext>
            </a:extLst>
          </p:cNvPr>
          <p:cNvSpPr txBox="1"/>
          <p:nvPr/>
        </p:nvSpPr>
        <p:spPr>
          <a:xfrm>
            <a:off x="12679078" y="2942232"/>
            <a:ext cx="19259656" cy="32008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800">
                <a:latin typeface="Franklin Gothic Book"/>
                <a:cs typeface="Calibri"/>
              </a:rPr>
              <a:t>Developed By: Track Tech</a:t>
            </a:r>
            <a:endParaRPr lang="en-US" sz="3800">
              <a:latin typeface="Franklin Gothic Book"/>
            </a:endParaRPr>
          </a:p>
          <a:p>
            <a:pPr algn="ctr"/>
            <a:r>
              <a:rPr lang="en-US" sz="3800">
                <a:latin typeface="Franklin Gothic Book"/>
                <a:cs typeface="Calibri"/>
              </a:rPr>
              <a:t>Dawson Burgess, Spencer Butler, Marissa Samayoa</a:t>
            </a:r>
          </a:p>
          <a:p>
            <a:pPr algn="ctr"/>
            <a:r>
              <a:rPr lang="en-US" sz="3800">
                <a:latin typeface="Franklin Gothic Book"/>
                <a:cs typeface="Calibri"/>
              </a:rPr>
              <a:t>Lead Instructor: Bruce Bolden</a:t>
            </a:r>
          </a:p>
          <a:p>
            <a:pPr algn="ctr"/>
            <a:r>
              <a:rPr lang="en-US" sz="3800">
                <a:latin typeface="Franklin Gothic Book"/>
                <a:cs typeface="Calibri"/>
              </a:rPr>
              <a:t>Client: JP Hansen – Hansen Photonics</a:t>
            </a:r>
          </a:p>
          <a:p>
            <a:endParaRPr lang="en-US" sz="5000">
              <a:latin typeface="Franklin Gothic Book"/>
              <a:cs typeface="Calibri"/>
            </a:endParaRPr>
          </a:p>
        </p:txBody>
      </p:sp>
      <p:sp>
        <p:nvSpPr>
          <p:cNvPr id="20" name="TextBox 19">
            <a:extLst>
              <a:ext uri="{FF2B5EF4-FFF2-40B4-BE49-F238E27FC236}">
                <a16:creationId xmlns:a16="http://schemas.microsoft.com/office/drawing/2014/main" id="{BF477AA8-41B5-93B5-410E-2157DF78935E}"/>
              </a:ext>
            </a:extLst>
          </p:cNvPr>
          <p:cNvSpPr txBox="1"/>
          <p:nvPr/>
        </p:nvSpPr>
        <p:spPr>
          <a:xfrm>
            <a:off x="25366536" y="21869678"/>
            <a:ext cx="9478000"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300">
                <a:ea typeface="Calibri"/>
                <a:cs typeface="Calibri"/>
              </a:rPr>
              <a:t>Dr. Conte de Leon </a:t>
            </a:r>
          </a:p>
          <a:p>
            <a:endParaRPr lang="en-US" sz="3300">
              <a:ea typeface="Calibri"/>
              <a:cs typeface="Calibri"/>
            </a:endParaRPr>
          </a:p>
          <a:p>
            <a:r>
              <a:rPr lang="en-US" sz="3300">
                <a:ea typeface="Calibri"/>
                <a:cs typeface="Calibri"/>
              </a:rPr>
              <a:t>JP Hansen and Hansen Photonics</a:t>
            </a:r>
          </a:p>
          <a:p>
            <a:endParaRPr lang="en-US" sz="3300">
              <a:ea typeface="Calibri"/>
              <a:cs typeface="Calibri"/>
            </a:endParaRPr>
          </a:p>
        </p:txBody>
      </p:sp>
      <p:pic>
        <p:nvPicPr>
          <p:cNvPr id="32" name="Picture 31" descr="A logo with yellow and black lines&#10;&#10;Description automatically generated">
            <a:extLst>
              <a:ext uri="{FF2B5EF4-FFF2-40B4-BE49-F238E27FC236}">
                <a16:creationId xmlns:a16="http://schemas.microsoft.com/office/drawing/2014/main" id="{926E5BE8-F027-0420-B83C-BF45C2DDD7F1}"/>
              </a:ext>
            </a:extLst>
          </p:cNvPr>
          <p:cNvPicPr>
            <a:picLocks noChangeAspect="1"/>
          </p:cNvPicPr>
          <p:nvPr/>
        </p:nvPicPr>
        <p:blipFill>
          <a:blip r:embed="rId5"/>
          <a:stretch>
            <a:fillRect/>
          </a:stretch>
        </p:blipFill>
        <p:spPr>
          <a:xfrm>
            <a:off x="31912507" y="21052204"/>
            <a:ext cx="2865611" cy="2836766"/>
          </a:xfrm>
          <a:prstGeom prst="rect">
            <a:avLst/>
          </a:prstGeom>
        </p:spPr>
      </p:pic>
      <p:sp>
        <p:nvSpPr>
          <p:cNvPr id="37" name="TextBox 36">
            <a:extLst>
              <a:ext uri="{FF2B5EF4-FFF2-40B4-BE49-F238E27FC236}">
                <a16:creationId xmlns:a16="http://schemas.microsoft.com/office/drawing/2014/main" id="{C987C8BA-2011-0130-3D34-AEA434262AE3}"/>
              </a:ext>
            </a:extLst>
          </p:cNvPr>
          <p:cNvSpPr txBox="1"/>
          <p:nvPr/>
        </p:nvSpPr>
        <p:spPr>
          <a:xfrm>
            <a:off x="12675480" y="12498247"/>
            <a:ext cx="8349857" cy="72019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300">
                <a:latin typeface="Franklin Gothic Book"/>
                <a:ea typeface="Calibri" panose="020F0502020204030204"/>
                <a:cs typeface="Calibri"/>
              </a:rPr>
              <a:t>Final Process:</a:t>
            </a:r>
          </a:p>
          <a:p>
            <a:pPr marL="514350" indent="-514350">
              <a:buAutoNum type="arabicPeriod"/>
            </a:pPr>
            <a:r>
              <a:rPr lang="en-US" sz="3300">
                <a:latin typeface="Franklin Gothic Book"/>
                <a:ea typeface="Calibri" panose="020F0502020204030204"/>
                <a:cs typeface="Calibri"/>
              </a:rPr>
              <a:t>Find the brightest position along the R-axis, corresponding to the angle towards the broad light source.</a:t>
            </a:r>
          </a:p>
          <a:p>
            <a:pPr marL="514350" indent="-514350">
              <a:buAutoNum type="arabicPeriod"/>
            </a:pPr>
            <a:r>
              <a:rPr lang="en-US" sz="3300">
                <a:latin typeface="Franklin Gothic Book"/>
                <a:ea typeface="Calibri" panose="020F0502020204030204"/>
                <a:cs typeface="Calibri"/>
              </a:rPr>
              <a:t>Switch the light sensor to lowest gain, to support measuring the laser, which is very bright.</a:t>
            </a:r>
          </a:p>
          <a:p>
            <a:pPr marL="514350" indent="-514350">
              <a:buAutoNum type="arabicPeriod"/>
            </a:pPr>
            <a:r>
              <a:rPr lang="en-US" sz="3300">
                <a:latin typeface="Franklin Gothic Book"/>
                <a:ea typeface="Calibri" panose="020F0502020204030204"/>
                <a:cs typeface="Calibri"/>
              </a:rPr>
              <a:t>Alternate between optimizing along the X, Y, and R axes, searching for the brightest point upon each.</a:t>
            </a:r>
            <a:endParaRPr lang="en-US">
              <a:latin typeface="Calibri" panose="020F0502020204030204"/>
              <a:ea typeface="Calibri" panose="020F0502020204030204"/>
              <a:cs typeface="Calibri"/>
            </a:endParaRPr>
          </a:p>
          <a:p>
            <a:pPr marL="514350" indent="-514350">
              <a:buAutoNum type="arabicPeriod"/>
            </a:pPr>
            <a:r>
              <a:rPr lang="en-US" sz="3300">
                <a:latin typeface="Franklin Gothic Book"/>
                <a:ea typeface="Calibri" panose="020F0502020204030204"/>
                <a:cs typeface="Calibri"/>
              </a:rPr>
              <a:t>Continue until reaching a point where the measured value is sufficiently large.</a:t>
            </a:r>
            <a:endParaRPr lang="en-US" sz="8050">
              <a:ea typeface="Calibri"/>
              <a:cs typeface="Calibri"/>
            </a:endParaRPr>
          </a:p>
          <a:p>
            <a:pPr marL="514350" indent="-514350">
              <a:buAutoNum type="arabicPeriod"/>
            </a:pPr>
            <a:endParaRPr lang="en-US" sz="3300">
              <a:latin typeface="Franklin Gothic Book"/>
              <a:cs typeface="Calibri"/>
            </a:endParaRPr>
          </a:p>
          <a:p>
            <a:endParaRPr lang="en-US" sz="3300">
              <a:latin typeface="Franklin Gothic Book"/>
              <a:cs typeface="Calibri"/>
            </a:endParaRPr>
          </a:p>
        </p:txBody>
      </p:sp>
      <p:pic>
        <p:nvPicPr>
          <p:cNvPr id="38" name="Picture 37" descr="A machine with wires and wires on a table&#10;&#10;Description automatically generated">
            <a:extLst>
              <a:ext uri="{FF2B5EF4-FFF2-40B4-BE49-F238E27FC236}">
                <a16:creationId xmlns:a16="http://schemas.microsoft.com/office/drawing/2014/main" id="{1EC01CE9-6FD8-56A6-6409-0EFC89E32AD3}"/>
              </a:ext>
            </a:extLst>
          </p:cNvPr>
          <p:cNvPicPr>
            <a:picLocks noChangeAspect="1"/>
          </p:cNvPicPr>
          <p:nvPr/>
        </p:nvPicPr>
        <p:blipFill>
          <a:blip r:embed="rId6"/>
          <a:stretch>
            <a:fillRect/>
          </a:stretch>
        </p:blipFill>
        <p:spPr>
          <a:xfrm>
            <a:off x="19014049" y="6846072"/>
            <a:ext cx="4547751" cy="3528576"/>
          </a:xfrm>
          <a:prstGeom prst="rect">
            <a:avLst/>
          </a:prstGeom>
        </p:spPr>
      </p:pic>
      <p:pic>
        <p:nvPicPr>
          <p:cNvPr id="6" name="Picture 5" descr="A black and red device with a green light on top of it&#10;&#10;Description automatically generated">
            <a:extLst>
              <a:ext uri="{FF2B5EF4-FFF2-40B4-BE49-F238E27FC236}">
                <a16:creationId xmlns:a16="http://schemas.microsoft.com/office/drawing/2014/main" id="{CFD1770E-0BD9-2C31-7A3D-645B7A21AF77}"/>
              </a:ext>
            </a:extLst>
          </p:cNvPr>
          <p:cNvPicPr>
            <a:picLocks noChangeAspect="1"/>
          </p:cNvPicPr>
          <p:nvPr/>
        </p:nvPicPr>
        <p:blipFill rotWithShape="1">
          <a:blip r:embed="rId7"/>
          <a:srcRect l="671" t="14233" r="-671" b="11016"/>
          <a:stretch/>
        </p:blipFill>
        <p:spPr>
          <a:xfrm>
            <a:off x="13124870" y="18886684"/>
            <a:ext cx="4304062" cy="5101254"/>
          </a:xfrm>
          <a:prstGeom prst="rect">
            <a:avLst/>
          </a:prstGeom>
        </p:spPr>
      </p:pic>
      <p:pic>
        <p:nvPicPr>
          <p:cNvPr id="22" name="Picture 21" descr="A machine with wires and wires on a table&#10;&#10;Description automatically generated">
            <a:extLst>
              <a:ext uri="{FF2B5EF4-FFF2-40B4-BE49-F238E27FC236}">
                <a16:creationId xmlns:a16="http://schemas.microsoft.com/office/drawing/2014/main" id="{1B71EB37-F6D0-696F-0E59-EF87D3502441}"/>
              </a:ext>
            </a:extLst>
          </p:cNvPr>
          <p:cNvPicPr>
            <a:picLocks noChangeAspect="1"/>
          </p:cNvPicPr>
          <p:nvPr/>
        </p:nvPicPr>
        <p:blipFill rotWithShape="1">
          <a:blip r:embed="rId8"/>
          <a:srcRect l="13616" t="293" r="5442" b="5191"/>
          <a:stretch/>
        </p:blipFill>
        <p:spPr>
          <a:xfrm rot="5400000">
            <a:off x="18814052" y="19303296"/>
            <a:ext cx="5090205" cy="4298015"/>
          </a:xfrm>
          <a:prstGeom prst="rect">
            <a:avLst/>
          </a:prstGeom>
        </p:spPr>
      </p:pic>
      <p:sp>
        <p:nvSpPr>
          <p:cNvPr id="33" name="Arrow: Right 32">
            <a:extLst>
              <a:ext uri="{FF2B5EF4-FFF2-40B4-BE49-F238E27FC236}">
                <a16:creationId xmlns:a16="http://schemas.microsoft.com/office/drawing/2014/main" id="{7E94AC66-6265-68EB-CD92-7FE328D7B9B1}"/>
              </a:ext>
            </a:extLst>
          </p:cNvPr>
          <p:cNvSpPr/>
          <p:nvPr/>
        </p:nvSpPr>
        <p:spPr>
          <a:xfrm rot="21240000">
            <a:off x="16910477" y="20291390"/>
            <a:ext cx="3663367" cy="634598"/>
          </a:xfrm>
          <a:prstGeom prst="rightArrow">
            <a:avLst/>
          </a:prstGeom>
          <a:solidFill>
            <a:srgbClr val="09FF00"/>
          </a:solidFill>
          <a:ln>
            <a:solidFill>
              <a:srgbClr val="09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Graphic 39" descr="Weights Uneven outline">
            <a:extLst>
              <a:ext uri="{FF2B5EF4-FFF2-40B4-BE49-F238E27FC236}">
                <a16:creationId xmlns:a16="http://schemas.microsoft.com/office/drawing/2014/main" id="{762931D5-32FA-3C58-1822-7F42B5CDE6E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5193306" y="10242180"/>
            <a:ext cx="1145164" cy="1433618"/>
          </a:xfrm>
          <a:prstGeom prst="rect">
            <a:avLst/>
          </a:prstGeom>
        </p:spPr>
      </p:pic>
      <p:pic>
        <p:nvPicPr>
          <p:cNvPr id="41" name="Graphic 40" descr="Transfer outline">
            <a:extLst>
              <a:ext uri="{FF2B5EF4-FFF2-40B4-BE49-F238E27FC236}">
                <a16:creationId xmlns:a16="http://schemas.microsoft.com/office/drawing/2014/main" id="{2719BCBE-DBC9-A41F-D549-603701EF014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5188081" y="6331351"/>
            <a:ext cx="1174008" cy="1433617"/>
          </a:xfrm>
          <a:prstGeom prst="rect">
            <a:avLst/>
          </a:prstGeom>
        </p:spPr>
      </p:pic>
      <p:pic>
        <p:nvPicPr>
          <p:cNvPr id="42" name="Graphic 41" descr="Trigonometry outline">
            <a:extLst>
              <a:ext uri="{FF2B5EF4-FFF2-40B4-BE49-F238E27FC236}">
                <a16:creationId xmlns:a16="http://schemas.microsoft.com/office/drawing/2014/main" id="{383A50FE-07E1-E16F-65ED-FCAA21629AB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5216926" y="8005540"/>
            <a:ext cx="1347081" cy="1375927"/>
          </a:xfrm>
          <a:prstGeom prst="rect">
            <a:avLst/>
          </a:prstGeom>
        </p:spPr>
      </p:pic>
      <p:pic>
        <p:nvPicPr>
          <p:cNvPr id="43" name="Graphic 42" descr="Internet outline">
            <a:extLst>
              <a:ext uri="{FF2B5EF4-FFF2-40B4-BE49-F238E27FC236}">
                <a16:creationId xmlns:a16="http://schemas.microsoft.com/office/drawing/2014/main" id="{1B9C156C-226C-CDDF-8000-1941B287F53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5101545" y="12349729"/>
            <a:ext cx="1433617" cy="1577844"/>
          </a:xfrm>
          <a:prstGeom prst="rect">
            <a:avLst/>
          </a:prstGeom>
        </p:spPr>
      </p:pic>
      <p:pic>
        <p:nvPicPr>
          <p:cNvPr id="44" name="Picture 43">
            <a:extLst>
              <a:ext uri="{FF2B5EF4-FFF2-40B4-BE49-F238E27FC236}">
                <a16:creationId xmlns:a16="http://schemas.microsoft.com/office/drawing/2014/main" id="{898AC461-1608-4C75-325E-C9DB7502FB32}"/>
              </a:ext>
            </a:extLst>
          </p:cNvPr>
          <p:cNvPicPr>
            <a:picLocks noChangeAspect="1"/>
          </p:cNvPicPr>
          <p:nvPr/>
        </p:nvPicPr>
        <p:blipFill rotWithShape="1">
          <a:blip r:embed="rId17"/>
          <a:srcRect t="-100" b="4714"/>
          <a:stretch/>
        </p:blipFill>
        <p:spPr>
          <a:xfrm>
            <a:off x="21038917" y="11914248"/>
            <a:ext cx="2937269" cy="2733348"/>
          </a:xfrm>
          <a:prstGeom prst="rect">
            <a:avLst/>
          </a:prstGeom>
        </p:spPr>
      </p:pic>
    </p:spTree>
    <p:extLst>
      <p:ext uri="{BB962C8B-B14F-4D97-AF65-F5344CB8AC3E}">
        <p14:creationId xmlns:p14="http://schemas.microsoft.com/office/powerpoint/2010/main" val="3009006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Text Slides">
  <a:themeElements>
    <a:clrScheme name="Custom 1">
      <a:dk1>
        <a:srgbClr val="000000"/>
      </a:dk1>
      <a:lt1>
        <a:srgbClr val="FFFFFF"/>
      </a:lt1>
      <a:dk2>
        <a:srgbClr val="242529"/>
      </a:dk2>
      <a:lt2>
        <a:srgbClr val="FAFBFF"/>
      </a:lt2>
      <a:accent1>
        <a:srgbClr val="000000"/>
      </a:accent1>
      <a:accent2>
        <a:srgbClr val="808080"/>
      </a:accent2>
      <a:accent3>
        <a:srgbClr val="F1B300"/>
      </a:accent3>
      <a:accent4>
        <a:srgbClr val="F1B300"/>
      </a:accent4>
      <a:accent5>
        <a:srgbClr val="808080"/>
      </a:accent5>
      <a:accent6>
        <a:srgbClr val="000000"/>
      </a:accent6>
      <a:hlink>
        <a:srgbClr val="F1B300"/>
      </a:hlink>
      <a:folHlink>
        <a:srgbClr val="F1B300"/>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 id="{D9F6D8B2-D99C-4B6D-949F-2672C446428A}" vid="{17F7768D-F243-4C50-955C-86A3792253CC}"/>
    </a:ext>
  </a:extLst>
</a:theme>
</file>

<file path=ppt/theme/theme2.xml><?xml version="1.0" encoding="utf-8"?>
<a:theme xmlns:a="http://schemas.openxmlformats.org/drawingml/2006/main" name="2_Text Slides">
  <a:themeElements>
    <a:clrScheme name="Custom 1">
      <a:dk1>
        <a:srgbClr val="000000"/>
      </a:dk1>
      <a:lt1>
        <a:srgbClr val="FFFFFF"/>
      </a:lt1>
      <a:dk2>
        <a:srgbClr val="242529"/>
      </a:dk2>
      <a:lt2>
        <a:srgbClr val="FAFBFF"/>
      </a:lt2>
      <a:accent1>
        <a:srgbClr val="000000"/>
      </a:accent1>
      <a:accent2>
        <a:srgbClr val="808080"/>
      </a:accent2>
      <a:accent3>
        <a:srgbClr val="F1B300"/>
      </a:accent3>
      <a:accent4>
        <a:srgbClr val="F1B300"/>
      </a:accent4>
      <a:accent5>
        <a:srgbClr val="808080"/>
      </a:accent5>
      <a:accent6>
        <a:srgbClr val="000000"/>
      </a:accent6>
      <a:hlink>
        <a:srgbClr val="F1B300"/>
      </a:hlink>
      <a:folHlink>
        <a:srgbClr val="F1B30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 id="{D9F6D8B2-D99C-4B6D-949F-2672C446428A}" vid="{807C2652-B5C7-4438-96D5-255828667251}"/>
    </a:ext>
  </a:extLst>
</a:theme>
</file>

<file path=ppt/theme/theme3.xml><?xml version="1.0" encoding="utf-8"?>
<a:theme xmlns:a="http://schemas.openxmlformats.org/drawingml/2006/main" name="Тема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Тема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e3845b7c-7398-49f6-be84-365b24d5cf1e" xsi:nil="true"/>
    <TaxCatchAll xmlns="63e71b78-e89c-4638-aa83-387ddd56115b"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B73237C6E4FCD469523D69CB5899970" ma:contentTypeVersion="18" ma:contentTypeDescription="Create a new document." ma:contentTypeScope="" ma:versionID="1db183c31712e79e0736e521cf38dd88">
  <xsd:schema xmlns:xsd="http://www.w3.org/2001/XMLSchema" xmlns:xs="http://www.w3.org/2001/XMLSchema" xmlns:p="http://schemas.microsoft.com/office/2006/metadata/properties" xmlns:ns2="63e71b78-e89c-4638-aa83-387ddd56115b" xmlns:ns3="e3845b7c-7398-49f6-be84-365b24d5cf1e" targetNamespace="http://schemas.microsoft.com/office/2006/metadata/properties" ma:root="true" ma:fieldsID="cdd29745e13167066966abc403774566" ns2:_="" ns3:_="">
    <xsd:import namespace="63e71b78-e89c-4638-aa83-387ddd56115b"/>
    <xsd:import namespace="e3845b7c-7398-49f6-be84-365b24d5cf1e"/>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3:MediaServiceLocation" minOccurs="0"/>
                <xsd:element ref="ns3:MediaServiceAutoKeyPoints" minOccurs="0"/>
                <xsd:element ref="ns3:MediaServiceKeyPoints" minOccurs="0"/>
                <xsd:element ref="ns3:MediaServiceOCR" minOccurs="0"/>
                <xsd:element ref="ns3:MediaLengthInSeconds" minOccurs="0"/>
                <xsd:element ref="ns3:lcf76f155ced4ddcb4097134ff3c332f" minOccurs="0"/>
                <xsd:element ref="ns2:TaxCatchAll"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e71b78-e89c-4638-aa83-387ddd56115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06922d6f-8f1e-47a2-922f-264af4b00409}" ma:internalName="TaxCatchAll" ma:showField="CatchAllData" ma:web="63e71b78-e89c-4638-aa83-387ddd56115b">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3845b7c-7398-49f6-be84-365b24d5cf1e"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displayName="Image Tags_0" ma:internalName="lcf76f155ced4ddcb4097134ff3c332f">
      <xsd:simpleType>
        <xsd:restriction base="dms:Note">
          <xsd:maxLength value="255"/>
        </xsd:restriction>
      </xsd:simple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743F8DA-2598-45CB-BEDC-A0AB16BEEDB7}">
  <ds:schemaRefs>
    <ds:schemaRef ds:uri="63e71b78-e89c-4638-aa83-387ddd56115b"/>
    <ds:schemaRef ds:uri="e3845b7c-7398-49f6-be84-365b24d5cf1e"/>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CF55623E-2AF0-4386-91E1-1F5EE83BDC78}">
  <ds:schemaRefs>
    <ds:schemaRef ds:uri="http://schemas.microsoft.com/sharepoint/v3/contenttype/forms"/>
  </ds:schemaRefs>
</ds:datastoreItem>
</file>

<file path=customXml/itemProps3.xml><?xml version="1.0" encoding="utf-8"?>
<ds:datastoreItem xmlns:ds="http://schemas.openxmlformats.org/officeDocument/2006/customXml" ds:itemID="{0E20C3F9-57F9-42A7-9D7C-AF1652E35C68}">
  <ds:schemaRefs>
    <ds:schemaRef ds:uri="63e71b78-e89c-4638-aa83-387ddd56115b"/>
    <ds:schemaRef ds:uri="e3845b7c-7398-49f6-be84-365b24d5cf1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expo-poster-templates-dark</Template>
  <Application>Microsoft Office PowerPoint</Application>
  <PresentationFormat>Custom</PresentationFormat>
  <Slides>1</Slides>
  <Notes>0</Notes>
  <HiddenSlides>0</HiddenSlides>
  <ScaleCrop>false</ScaleCrop>
  <HeadingPairs>
    <vt:vector size="4" baseType="variant">
      <vt:variant>
        <vt:lpstr>Theme</vt:lpstr>
      </vt:variant>
      <vt:variant>
        <vt:i4>2</vt:i4>
      </vt:variant>
      <vt:variant>
        <vt:lpstr>Slide Titles</vt:lpstr>
      </vt:variant>
      <vt:variant>
        <vt:i4>1</vt:i4>
      </vt:variant>
    </vt:vector>
  </HeadingPairs>
  <TitlesOfParts>
    <vt:vector size="3" baseType="lpstr">
      <vt:lpstr>1_Text Slides</vt:lpstr>
      <vt:lpstr>2_Text Slides</vt:lpstr>
      <vt:lpstr>Intensity-based Alignment of Laser Devices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Turner, Alexiss (alexisst@uidaho.edu)</dc:creator>
  <cp:revision>45</cp:revision>
  <dcterms:created xsi:type="dcterms:W3CDTF">2022-04-06T19:18:52Z</dcterms:created>
  <dcterms:modified xsi:type="dcterms:W3CDTF">2024-04-18T01:55:50Z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0x010100CB73237C6E4FCD469523D69CB5899970</vt:lpwstr>
  </property>
</Properties>
</file>